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76"/>
  </p:notesMasterIdLst>
  <p:sldIdLst>
    <p:sldId id="343" r:id="rId3"/>
    <p:sldId id="423" r:id="rId4"/>
    <p:sldId id="425" r:id="rId5"/>
    <p:sldId id="480" r:id="rId6"/>
    <p:sldId id="476" r:id="rId7"/>
    <p:sldId id="477" r:id="rId8"/>
    <p:sldId id="478" r:id="rId9"/>
    <p:sldId id="481" r:id="rId10"/>
    <p:sldId id="482" r:id="rId11"/>
    <p:sldId id="479" r:id="rId12"/>
    <p:sldId id="488" r:id="rId13"/>
    <p:sldId id="489" r:id="rId14"/>
    <p:sldId id="493" r:id="rId15"/>
    <p:sldId id="490" r:id="rId16"/>
    <p:sldId id="491" r:id="rId17"/>
    <p:sldId id="492" r:id="rId18"/>
    <p:sldId id="511" r:id="rId19"/>
    <p:sldId id="530" r:id="rId20"/>
    <p:sldId id="494" r:id="rId21"/>
    <p:sldId id="495" r:id="rId22"/>
    <p:sldId id="496" r:id="rId23"/>
    <p:sldId id="497" r:id="rId24"/>
    <p:sldId id="498" r:id="rId25"/>
    <p:sldId id="499" r:id="rId26"/>
    <p:sldId id="500" r:id="rId27"/>
    <p:sldId id="501" r:id="rId28"/>
    <p:sldId id="502" r:id="rId29"/>
    <p:sldId id="503" r:id="rId30"/>
    <p:sldId id="504" r:id="rId31"/>
    <p:sldId id="505" r:id="rId32"/>
    <p:sldId id="506" r:id="rId33"/>
    <p:sldId id="507" r:id="rId34"/>
    <p:sldId id="509" r:id="rId35"/>
    <p:sldId id="512" r:id="rId36"/>
    <p:sldId id="513" r:id="rId37"/>
    <p:sldId id="514" r:id="rId38"/>
    <p:sldId id="515" r:id="rId39"/>
    <p:sldId id="520" r:id="rId40"/>
    <p:sldId id="524" r:id="rId41"/>
    <p:sldId id="525" r:id="rId42"/>
    <p:sldId id="526" r:id="rId43"/>
    <p:sldId id="527" r:id="rId44"/>
    <p:sldId id="528" r:id="rId45"/>
    <p:sldId id="529" r:id="rId46"/>
    <p:sldId id="531" r:id="rId47"/>
    <p:sldId id="532" r:id="rId48"/>
    <p:sldId id="533" r:id="rId49"/>
    <p:sldId id="534" r:id="rId50"/>
    <p:sldId id="535" r:id="rId51"/>
    <p:sldId id="536" r:id="rId52"/>
    <p:sldId id="537" r:id="rId53"/>
    <p:sldId id="538" r:id="rId54"/>
    <p:sldId id="539" r:id="rId55"/>
    <p:sldId id="540" r:id="rId56"/>
    <p:sldId id="541" r:id="rId57"/>
    <p:sldId id="542" r:id="rId58"/>
    <p:sldId id="523" r:id="rId59"/>
    <p:sldId id="543" r:id="rId60"/>
    <p:sldId id="544" r:id="rId61"/>
    <p:sldId id="545" r:id="rId62"/>
    <p:sldId id="546" r:id="rId63"/>
    <p:sldId id="547" r:id="rId64"/>
    <p:sldId id="548" r:id="rId65"/>
    <p:sldId id="549" r:id="rId66"/>
    <p:sldId id="550" r:id="rId67"/>
    <p:sldId id="551" r:id="rId68"/>
    <p:sldId id="552" r:id="rId69"/>
    <p:sldId id="553" r:id="rId70"/>
    <p:sldId id="554" r:id="rId71"/>
    <p:sldId id="555" r:id="rId72"/>
    <p:sldId id="557" r:id="rId73"/>
    <p:sldId id="558" r:id="rId74"/>
    <p:sldId id="559" r:id="rId7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8746" autoAdjust="0"/>
  </p:normalViewPr>
  <p:slideViewPr>
    <p:cSldViewPr>
      <p:cViewPr varScale="1">
        <p:scale>
          <a:sx n="87" d="100"/>
          <a:sy n="87" d="100"/>
        </p:scale>
        <p:origin x="-1330" y="-8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9" Type="http://schemas.openxmlformats.org/officeDocument/2006/relationships/tableStyles" Target="tableStyles.xml"/><Relationship Id="rId78" Type="http://schemas.openxmlformats.org/officeDocument/2006/relationships/viewProps" Target="viewProps.xml"/><Relationship Id="rId77" Type="http://schemas.openxmlformats.org/officeDocument/2006/relationships/presProps" Target="presProps.xml"/><Relationship Id="rId76" Type="http://schemas.openxmlformats.org/officeDocument/2006/relationships/notesMaster" Target="notesMasters/notesMaster1.xml"/><Relationship Id="rId75" Type="http://schemas.openxmlformats.org/officeDocument/2006/relationships/slide" Target="slides/slide73.xml"/><Relationship Id="rId74" Type="http://schemas.openxmlformats.org/officeDocument/2006/relationships/slide" Target="slides/slide72.xml"/><Relationship Id="rId73" Type="http://schemas.openxmlformats.org/officeDocument/2006/relationships/slide" Target="slides/slide71.xml"/><Relationship Id="rId72" Type="http://schemas.openxmlformats.org/officeDocument/2006/relationships/slide" Target="slides/slide70.xml"/><Relationship Id="rId71" Type="http://schemas.openxmlformats.org/officeDocument/2006/relationships/slide" Target="slides/slide69.xml"/><Relationship Id="rId70" Type="http://schemas.openxmlformats.org/officeDocument/2006/relationships/slide" Target="slides/slide68.xml"/><Relationship Id="rId7" Type="http://schemas.openxmlformats.org/officeDocument/2006/relationships/slide" Target="slides/slide5.xml"/><Relationship Id="rId69" Type="http://schemas.openxmlformats.org/officeDocument/2006/relationships/slide" Target="slides/slide67.xml"/><Relationship Id="rId68" Type="http://schemas.openxmlformats.org/officeDocument/2006/relationships/slide" Target="slides/slide66.xml"/><Relationship Id="rId67" Type="http://schemas.openxmlformats.org/officeDocument/2006/relationships/slide" Target="slides/slide65.xml"/><Relationship Id="rId66" Type="http://schemas.openxmlformats.org/officeDocument/2006/relationships/slide" Target="slides/slide64.xml"/><Relationship Id="rId65" Type="http://schemas.openxmlformats.org/officeDocument/2006/relationships/slide" Target="slides/slide63.xml"/><Relationship Id="rId64" Type="http://schemas.openxmlformats.org/officeDocument/2006/relationships/slide" Target="slides/slide62.xml"/><Relationship Id="rId63" Type="http://schemas.openxmlformats.org/officeDocument/2006/relationships/slide" Target="slides/slide61.xml"/><Relationship Id="rId62" Type="http://schemas.openxmlformats.org/officeDocument/2006/relationships/slide" Target="slides/slide60.xml"/><Relationship Id="rId61" Type="http://schemas.openxmlformats.org/officeDocument/2006/relationships/slide" Target="slides/slide59.xml"/><Relationship Id="rId60" Type="http://schemas.openxmlformats.org/officeDocument/2006/relationships/slide" Target="slides/slide58.xml"/><Relationship Id="rId6" Type="http://schemas.openxmlformats.org/officeDocument/2006/relationships/slide" Target="slides/slide4.xml"/><Relationship Id="rId59" Type="http://schemas.openxmlformats.org/officeDocument/2006/relationships/slide" Target="slides/slide57.xml"/><Relationship Id="rId58" Type="http://schemas.openxmlformats.org/officeDocument/2006/relationships/slide" Target="slides/slide56.xml"/><Relationship Id="rId57" Type="http://schemas.openxmlformats.org/officeDocument/2006/relationships/slide" Target="slides/slide55.xml"/><Relationship Id="rId56" Type="http://schemas.openxmlformats.org/officeDocument/2006/relationships/slide" Target="slides/slide54.xml"/><Relationship Id="rId55" Type="http://schemas.openxmlformats.org/officeDocument/2006/relationships/slide" Target="slides/slide53.xml"/><Relationship Id="rId54" Type="http://schemas.openxmlformats.org/officeDocument/2006/relationships/slide" Target="slides/slide52.xml"/><Relationship Id="rId53" Type="http://schemas.openxmlformats.org/officeDocument/2006/relationships/slide" Target="slides/slide51.xml"/><Relationship Id="rId52" Type="http://schemas.openxmlformats.org/officeDocument/2006/relationships/slide" Target="slides/slide50.xml"/><Relationship Id="rId51" Type="http://schemas.openxmlformats.org/officeDocument/2006/relationships/slide" Target="slides/slide49.xml"/><Relationship Id="rId50" Type="http://schemas.openxmlformats.org/officeDocument/2006/relationships/slide" Target="slides/slide48.xml"/><Relationship Id="rId5" Type="http://schemas.openxmlformats.org/officeDocument/2006/relationships/slide" Target="slides/slide3.xml"/><Relationship Id="rId49" Type="http://schemas.openxmlformats.org/officeDocument/2006/relationships/slide" Target="slides/slide47.xml"/><Relationship Id="rId48" Type="http://schemas.openxmlformats.org/officeDocument/2006/relationships/slide" Target="slides/slide46.xml"/><Relationship Id="rId47" Type="http://schemas.openxmlformats.org/officeDocument/2006/relationships/slide" Target="slides/slide45.xml"/><Relationship Id="rId46" Type="http://schemas.openxmlformats.org/officeDocument/2006/relationships/slide" Target="slides/slide44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CDEB4B-E447-4F8D-BA29-269297C9895E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71B117-E6FF-4C38-8168-E1E16675540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DB58C-254D-45B1-B163-4F44FDA896D9}" type="datetime1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6BB96-5652-4C9A-BCBF-69367C23CA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2F583-4403-4919-BFAD-728601887BDF}" type="datetime1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6BB96-5652-4C9A-BCBF-69367C23CA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11947-13D3-4F1A-9913-BCED7C1C3EEA}" type="datetime1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6BB96-5652-4C9A-BCBF-69367C23CA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7A716-2297-49D5-94EA-93F48EDF1368}" type="datetime1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6BB96-5652-4C9A-BCBF-69367C23CA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DDC7-F674-4960-9E22-832EEECB5923}" type="datetime1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6BB96-5652-4C9A-BCBF-69367C23CA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29D55-0D0A-40FC-AE61-76185457BAA5}" type="datetime1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6BB96-5652-4C9A-BCBF-69367C23CA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9CB11A-601D-496B-A913-9EB9992FF08E}" type="datetime1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6BB96-5652-4C9A-BCBF-69367C23CA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8C80C-3A14-40DA-8553-2BCF2D9E903C}" type="datetime1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6BB96-5652-4C9A-BCBF-69367C23CA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CAB5FB-02CF-47E1-8B84-1AC72516C4E9}" type="datetime1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6BB96-5652-4C9A-BCBF-69367C23CA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0E0C5-66B9-43E4-AB8E-7D8F94411AA8}" type="datetime1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6BB96-5652-4C9A-BCBF-69367C23CA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93A48-FA4C-4123-8162-9477C02AC1A8}" type="datetime1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6BB96-5652-4C9A-BCBF-69367C23CA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6B24C1-4832-485E-97F2-F6632D7DED15}" type="datetime1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56BB96-5652-4C9A-BCBF-69367C23CA7C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9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5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6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7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8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9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0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1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2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1" Type="http://schemas.openxmlformats.org/officeDocument/2006/relationships/image" Target="../media/image2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4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5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6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7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8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9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0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1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3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4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5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6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7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8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9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0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1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3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4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5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6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7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8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9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0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2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3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1.jpeg"/><Relationship Id="rId3" Type="http://schemas.openxmlformats.org/officeDocument/2006/relationships/image" Target="../media/image10.png"/><Relationship Id="rId2" Type="http://schemas.openxmlformats.org/officeDocument/2006/relationships/hyperlink" Target="http://www.sparkfun.com" TargetMode="External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8194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Printed Circuit Board (PCB)</a:t>
            </a:r>
            <a:br>
              <a:rPr lang="en-US" dirty="0" smtClean="0">
                <a:solidFill>
                  <a:srgbClr val="FF0000"/>
                </a:solidFill>
              </a:rPr>
            </a:br>
            <a:r>
              <a:rPr lang="en-US" dirty="0" smtClean="0">
                <a:solidFill>
                  <a:srgbClr val="FF0000"/>
                </a:solidFill>
              </a:rPr>
              <a:t>Designing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7A716-2297-49D5-94EA-93F48EDF1368}" type="datetime1">
              <a:rPr lang="en-US" smtClean="0"/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6BB96-5652-4C9A-BCBF-69367C23CA7C}" type="slidenum">
              <a:rPr lang="en-US" smtClean="0"/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Altium</a:t>
            </a:r>
            <a:r>
              <a:rPr lang="en-US" dirty="0" smtClean="0"/>
              <a:t> Designer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7A716-2297-49D5-94EA-93F48EDF1368}" type="datetime1">
              <a:rPr lang="en-US" smtClean="0"/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6BB96-5652-4C9A-BCBF-69367C23CA7C}" type="slidenum">
              <a:rPr lang="en-US" smtClean="0"/>
            </a:fld>
            <a:endParaRPr lang="en-US"/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438854"/>
            <a:ext cx="8336740" cy="47333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1"/>
          <p:cNvSpPr>
            <a:spLocks noGrp="1" noChangeArrowheads="1"/>
          </p:cNvSpPr>
          <p:nvPr>
            <p:ph type="title"/>
          </p:nvPr>
        </p:nvSpPr>
        <p:spPr>
          <a:xfrm>
            <a:off x="339328" y="0"/>
            <a:ext cx="7358063" cy="848320"/>
          </a:xfrm>
        </p:spPr>
        <p:txBody>
          <a:bodyPr/>
          <a:lstStyle/>
          <a:p>
            <a:pPr eaLnBrk="1" hangingPunct="1"/>
            <a:r>
              <a:rPr lang="en-US" smtClean="0"/>
              <a:t>The PCB Design Process</a:t>
            </a:r>
            <a:endParaRPr lang="en-US" smtClean="0"/>
          </a:p>
        </p:txBody>
      </p:sp>
      <p:sp>
        <p:nvSpPr>
          <p:cNvPr id="20483" name="Rectangle 2"/>
          <p:cNvSpPr/>
          <p:nvPr/>
        </p:nvSpPr>
        <p:spPr bwMode="auto">
          <a:xfrm>
            <a:off x="366117" y="808137"/>
            <a:ext cx="7340203" cy="4464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l"/>
            <a:r>
              <a:rPr lang="en-US" sz="2500">
                <a:solidFill>
                  <a:srgbClr val="7B8FA5"/>
                </a:solidFill>
                <a:latin typeface="Trebuchet MS" panose="020B0603020202020204" charset="0"/>
                <a:ea typeface="Trebuchet MS" panose="020B0603020202020204" charset="0"/>
                <a:cs typeface="Trebuchet MS" panose="020B0603020202020204" charset="0"/>
                <a:sym typeface="Trebuchet MS" panose="020B0603020202020204" charset="0"/>
              </a:rPr>
              <a:t>From Vision To Reality</a:t>
            </a:r>
            <a:endParaRPr lang="en-US" sz="2500">
              <a:solidFill>
                <a:srgbClr val="7B8FA5"/>
              </a:solidFill>
              <a:latin typeface="Trebuchet MS" panose="020B0603020202020204" charset="0"/>
              <a:ea typeface="Trebuchet MS" panose="020B0603020202020204" charset="0"/>
              <a:cs typeface="Trebuchet MS" panose="020B0603020202020204" charset="0"/>
              <a:sym typeface="Trebuchet MS" panose="020B0603020202020204" charset="0"/>
            </a:endParaRPr>
          </a:p>
        </p:txBody>
      </p:sp>
      <p:sp>
        <p:nvSpPr>
          <p:cNvPr id="20486" name="Text Box 5"/>
          <p:cNvSpPr txBox="1">
            <a:spLocks noChangeArrowheads="1"/>
          </p:cNvSpPr>
          <p:nvPr/>
        </p:nvSpPr>
        <p:spPr bwMode="auto">
          <a:xfrm>
            <a:off x="4446984" y="6509742"/>
            <a:ext cx="241102" cy="2589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4291" tIns="32146" rIns="64291" bIns="32146"/>
          <a:lstStyle>
            <a:lvl1pPr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eaLnBrk="1" hangingPunct="1"/>
            <a:fld id="{44B16E06-9A99-4649-AF31-8AF738FBC25C}" type="slidenum">
              <a:rPr lang="en-US" sz="1300">
                <a:solidFill>
                  <a:schemeClr val="tx1"/>
                </a:solidFill>
                <a:ea typeface="Gill Sans" charset="0"/>
                <a:cs typeface="Gill Sans" charset="0"/>
              </a:rPr>
            </a:fld>
            <a:endParaRPr lang="en-US" sz="1300">
              <a:solidFill>
                <a:schemeClr val="tx1"/>
              </a:solidFill>
              <a:ea typeface="Gill Sans" charset="0"/>
              <a:cs typeface="Gill Sans" charset="0"/>
            </a:endParaRPr>
          </a:p>
        </p:txBody>
      </p:sp>
      <p:sp>
        <p:nvSpPr>
          <p:cNvPr id="21511" name="AutoShape 7"/>
          <p:cNvSpPr/>
          <p:nvPr/>
        </p:nvSpPr>
        <p:spPr bwMode="auto">
          <a:xfrm>
            <a:off x="2803922" y="2803922"/>
            <a:ext cx="2652117" cy="892969"/>
          </a:xfrm>
          <a:prstGeom prst="roundRect">
            <a:avLst>
              <a:gd name="adj" fmla="val 15000"/>
            </a:avLst>
          </a:prstGeom>
          <a:solidFill>
            <a:schemeClr val="accent1">
              <a:alpha val="50000"/>
            </a:schemeClr>
          </a:solidFill>
          <a:ln w="63500">
            <a:solidFill>
              <a:srgbClr val="00AAFD">
                <a:alpha val="50000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>
              <a:defRPr/>
            </a:pPr>
            <a:r>
              <a:rPr lang="en-US" sz="2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rebuchet MS" panose="020B0603020202020204" charset="0"/>
                <a:ea typeface="Trebuchet MS" panose="020B0603020202020204" charset="0"/>
                <a:cs typeface="Trebuchet MS" panose="020B0603020202020204" charset="0"/>
                <a:sym typeface="Trebuchet MS" panose="020B0603020202020204" charset="0"/>
              </a:rPr>
              <a:t>Place Components</a:t>
            </a:r>
            <a:endParaRPr lang="en-US" sz="2500" dirty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rebuchet MS" panose="020B0603020202020204" charset="0"/>
              <a:ea typeface="Trebuchet MS" panose="020B0603020202020204" charset="0"/>
              <a:cs typeface="Trebuchet MS" panose="020B0603020202020204" charset="0"/>
              <a:sym typeface="Trebuchet MS" panose="020B0603020202020204" charset="0"/>
            </a:endParaRPr>
          </a:p>
        </p:txBody>
      </p:sp>
      <p:sp>
        <p:nvSpPr>
          <p:cNvPr id="21512" name="AutoShape 8"/>
          <p:cNvSpPr/>
          <p:nvPr/>
        </p:nvSpPr>
        <p:spPr bwMode="auto">
          <a:xfrm>
            <a:off x="2803922" y="4027289"/>
            <a:ext cx="2652117" cy="892969"/>
          </a:xfrm>
          <a:prstGeom prst="roundRect">
            <a:avLst>
              <a:gd name="adj" fmla="val 15000"/>
            </a:avLst>
          </a:prstGeom>
          <a:solidFill>
            <a:schemeClr val="accent1">
              <a:alpha val="50000"/>
            </a:schemeClr>
          </a:solidFill>
          <a:ln w="63500">
            <a:solidFill>
              <a:srgbClr val="00AAFD">
                <a:alpha val="50000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>
              <a:defRPr/>
            </a:pPr>
            <a:r>
              <a:rPr lang="en-US" sz="2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rebuchet MS" panose="020B0603020202020204" charset="0"/>
                <a:ea typeface="Trebuchet MS" panose="020B0603020202020204" charset="0"/>
                <a:cs typeface="Trebuchet MS" panose="020B0603020202020204" charset="0"/>
                <a:sym typeface="Trebuchet MS" panose="020B0603020202020204" charset="0"/>
              </a:rPr>
              <a:t>Route Traces</a:t>
            </a:r>
            <a:endParaRPr lang="en-US" sz="25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rebuchet MS" panose="020B0603020202020204" charset="0"/>
              <a:ea typeface="Trebuchet MS" panose="020B0603020202020204" charset="0"/>
              <a:cs typeface="Trebuchet MS" panose="020B0603020202020204" charset="0"/>
              <a:sym typeface="Trebuchet MS" panose="020B0603020202020204" charset="0"/>
            </a:endParaRPr>
          </a:p>
        </p:txBody>
      </p:sp>
      <p:sp>
        <p:nvSpPr>
          <p:cNvPr id="20490" name="Line 10"/>
          <p:cNvSpPr>
            <a:spLocks noChangeShapeType="1"/>
          </p:cNvSpPr>
          <p:nvPr/>
        </p:nvSpPr>
        <p:spPr bwMode="auto">
          <a:xfrm>
            <a:off x="5482828" y="4473773"/>
            <a:ext cx="1250156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4291" tIns="32146" rIns="64291" bIns="32146"/>
          <a:lstStyle/>
          <a:p>
            <a:endParaRPr lang="en-US"/>
          </a:p>
        </p:txBody>
      </p:sp>
      <p:sp>
        <p:nvSpPr>
          <p:cNvPr id="20491" name="Line 11"/>
          <p:cNvSpPr>
            <a:spLocks noChangeShapeType="1"/>
          </p:cNvSpPr>
          <p:nvPr/>
        </p:nvSpPr>
        <p:spPr bwMode="auto">
          <a:xfrm>
            <a:off x="6732984" y="2040434"/>
            <a:ext cx="0" cy="242441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4291" tIns="32146" rIns="64291" bIns="32146"/>
          <a:lstStyle/>
          <a:p>
            <a:endParaRPr lang="en-US"/>
          </a:p>
        </p:txBody>
      </p:sp>
      <p:sp>
        <p:nvSpPr>
          <p:cNvPr id="20492" name="Line 12"/>
          <p:cNvSpPr>
            <a:spLocks noChangeShapeType="1"/>
          </p:cNvSpPr>
          <p:nvPr/>
        </p:nvSpPr>
        <p:spPr bwMode="auto">
          <a:xfrm>
            <a:off x="5469434" y="2053828"/>
            <a:ext cx="127248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4291" tIns="32146" rIns="64291" bIns="32146"/>
          <a:lstStyle/>
          <a:p>
            <a:endParaRPr lang="en-US"/>
          </a:p>
        </p:txBody>
      </p:sp>
      <p:sp>
        <p:nvSpPr>
          <p:cNvPr id="20493" name="Line 13"/>
          <p:cNvSpPr>
            <a:spLocks noChangeShapeType="1"/>
          </p:cNvSpPr>
          <p:nvPr/>
        </p:nvSpPr>
        <p:spPr bwMode="auto">
          <a:xfrm>
            <a:off x="5469434" y="3259336"/>
            <a:ext cx="127248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4291" tIns="32146" rIns="64291" bIns="32146"/>
          <a:lstStyle/>
          <a:p>
            <a:endParaRPr lang="en-US"/>
          </a:p>
        </p:txBody>
      </p:sp>
      <p:sp>
        <p:nvSpPr>
          <p:cNvPr id="20494" name="Rectangle 14"/>
          <p:cNvSpPr/>
          <p:nvPr/>
        </p:nvSpPr>
        <p:spPr bwMode="auto">
          <a:xfrm>
            <a:off x="6842373" y="3124066"/>
            <a:ext cx="849592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1700">
                <a:latin typeface="Trebuchet MS" panose="020B0603020202020204" charset="0"/>
                <a:ea typeface="Trebuchet MS" panose="020B0603020202020204" charset="0"/>
                <a:cs typeface="Trebuchet MS" panose="020B0603020202020204" charset="0"/>
                <a:sym typeface="Trebuchet MS" panose="020B0603020202020204" charset="0"/>
              </a:rPr>
              <a:t>Iteration</a:t>
            </a:r>
            <a:endParaRPr lang="en-US" sz="1700">
              <a:latin typeface="Trebuchet MS" panose="020B0603020202020204" charset="0"/>
              <a:ea typeface="Trebuchet MS" panose="020B0603020202020204" charset="0"/>
              <a:cs typeface="Trebuchet MS" panose="020B0603020202020204" charset="0"/>
              <a:sym typeface="Trebuchet MS" panose="020B0603020202020204" charset="0"/>
            </a:endParaRPr>
          </a:p>
        </p:txBody>
      </p:sp>
      <p:sp>
        <p:nvSpPr>
          <p:cNvPr id="21519" name="AutoShape 15"/>
          <p:cNvSpPr/>
          <p:nvPr/>
        </p:nvSpPr>
        <p:spPr bwMode="auto">
          <a:xfrm>
            <a:off x="2803922" y="5223867"/>
            <a:ext cx="2652117" cy="892969"/>
          </a:xfrm>
          <a:prstGeom prst="roundRect">
            <a:avLst>
              <a:gd name="adj" fmla="val 15000"/>
            </a:avLst>
          </a:prstGeom>
          <a:solidFill>
            <a:schemeClr val="accent1">
              <a:alpha val="50000"/>
            </a:schemeClr>
          </a:solidFill>
          <a:ln w="63500">
            <a:solidFill>
              <a:srgbClr val="00AAFD">
                <a:alpha val="50000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>
              <a:defRPr/>
            </a:pPr>
            <a:r>
              <a:rPr lang="en-US" sz="2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rebuchet MS" panose="020B0603020202020204" charset="0"/>
                <a:ea typeface="Trebuchet MS" panose="020B0603020202020204" charset="0"/>
                <a:cs typeface="Trebuchet MS" panose="020B0603020202020204" charset="0"/>
                <a:sym typeface="Trebuchet MS" panose="020B0603020202020204" charset="0"/>
              </a:rPr>
              <a:t>Generate Gerbers</a:t>
            </a:r>
            <a:endParaRPr lang="en-US" sz="25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rebuchet MS" panose="020B0603020202020204" charset="0"/>
              <a:ea typeface="Trebuchet MS" panose="020B0603020202020204" charset="0"/>
              <a:cs typeface="Trebuchet MS" panose="020B0603020202020204" charset="0"/>
              <a:sym typeface="Trebuchet MS" panose="020B0603020202020204" charset="0"/>
            </a:endParaRPr>
          </a:p>
        </p:txBody>
      </p:sp>
      <p:sp>
        <p:nvSpPr>
          <p:cNvPr id="17" name="AutoShape 7"/>
          <p:cNvSpPr/>
          <p:nvPr/>
        </p:nvSpPr>
        <p:spPr bwMode="auto">
          <a:xfrm>
            <a:off x="2803922" y="1607344"/>
            <a:ext cx="2652117" cy="892969"/>
          </a:xfrm>
          <a:prstGeom prst="roundRect">
            <a:avLst>
              <a:gd name="adj" fmla="val 15000"/>
            </a:avLst>
          </a:prstGeom>
          <a:solidFill>
            <a:schemeClr val="accent1">
              <a:alpha val="50000"/>
            </a:schemeClr>
          </a:solidFill>
          <a:ln w="63500">
            <a:solidFill>
              <a:srgbClr val="00AAFD">
                <a:alpha val="50000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>
              <a:defRPr/>
            </a:pPr>
            <a:r>
              <a:rPr lang="en-US" sz="2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rebuchet MS" panose="020B0603020202020204" charset="0"/>
                <a:ea typeface="Trebuchet MS" panose="020B0603020202020204" charset="0"/>
                <a:cs typeface="Trebuchet MS" panose="020B0603020202020204" charset="0"/>
                <a:sym typeface="Trebuchet MS" panose="020B0603020202020204" charset="0"/>
              </a:rPr>
              <a:t>Schematic Capture</a:t>
            </a:r>
            <a:endParaRPr lang="en-US" sz="2500" dirty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rebuchet MS" panose="020B0603020202020204" charset="0"/>
              <a:ea typeface="Trebuchet MS" panose="020B0603020202020204" charset="0"/>
              <a:cs typeface="Trebuchet MS" panose="020B0603020202020204" charset="0"/>
              <a:sym typeface="Trebuchet MS" panose="020B0603020202020204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1"/>
          <p:cNvSpPr>
            <a:spLocks noGrp="1" noChangeArrowheads="1"/>
          </p:cNvSpPr>
          <p:nvPr>
            <p:ph type="title"/>
          </p:nvPr>
        </p:nvSpPr>
        <p:spPr>
          <a:xfrm>
            <a:off x="321469" y="0"/>
            <a:ext cx="7358063" cy="848320"/>
          </a:xfrm>
        </p:spPr>
        <p:txBody>
          <a:bodyPr/>
          <a:lstStyle/>
          <a:p>
            <a:pPr eaLnBrk="1" hangingPunct="1"/>
            <a:r>
              <a:rPr lang="en-US" smtClean="0"/>
              <a:t>Eagle PCB</a:t>
            </a:r>
            <a:endParaRPr lang="en-US" smtClean="0"/>
          </a:p>
        </p:txBody>
      </p:sp>
      <p:sp>
        <p:nvSpPr>
          <p:cNvPr id="22531" name="Rectangle 2"/>
          <p:cNvSpPr/>
          <p:nvPr/>
        </p:nvSpPr>
        <p:spPr bwMode="auto">
          <a:xfrm>
            <a:off x="330399" y="736699"/>
            <a:ext cx="7340203" cy="4464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l"/>
            <a:r>
              <a:rPr lang="en-US" sz="2500">
                <a:solidFill>
                  <a:srgbClr val="7B8FA5"/>
                </a:solidFill>
                <a:latin typeface="Trebuchet MS" panose="020B0603020202020204" charset="0"/>
                <a:ea typeface="Trebuchet MS" panose="020B0603020202020204" charset="0"/>
                <a:cs typeface="Trebuchet MS" panose="020B0603020202020204" charset="0"/>
                <a:sym typeface="Trebuchet MS" panose="020B0603020202020204" charset="0"/>
              </a:rPr>
              <a:t>Symbol + Footprint + Device = Component</a:t>
            </a:r>
            <a:endParaRPr lang="en-US" sz="2500">
              <a:solidFill>
                <a:srgbClr val="7B8FA5"/>
              </a:solidFill>
              <a:latin typeface="Trebuchet MS" panose="020B0603020202020204" charset="0"/>
              <a:ea typeface="Trebuchet MS" panose="020B0603020202020204" charset="0"/>
              <a:cs typeface="Trebuchet MS" panose="020B0603020202020204" charset="0"/>
              <a:sym typeface="Trebuchet MS" panose="020B0603020202020204" charset="0"/>
            </a:endParaRPr>
          </a:p>
        </p:txBody>
      </p:sp>
      <p:sp>
        <p:nvSpPr>
          <p:cNvPr id="23555" name="AutoShape 3"/>
          <p:cNvSpPr/>
          <p:nvPr/>
        </p:nvSpPr>
        <p:spPr bwMode="auto">
          <a:xfrm>
            <a:off x="2494481" y="5738053"/>
            <a:ext cx="2205633" cy="892969"/>
          </a:xfrm>
          <a:prstGeom prst="roundRect">
            <a:avLst>
              <a:gd name="adj" fmla="val 15000"/>
            </a:avLst>
          </a:prstGeom>
          <a:solidFill>
            <a:srgbClr val="895505"/>
          </a:solidFill>
          <a:ln w="63500">
            <a:solidFill>
              <a:srgbClr val="E89007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>
              <a:defRPr/>
            </a:pPr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rebuchet MS" panose="020B0603020202020204" charset="0"/>
                <a:ea typeface="Trebuchet MS" panose="020B0603020202020204" charset="0"/>
                <a:cs typeface="Trebuchet MS" panose="020B0603020202020204" charset="0"/>
                <a:sym typeface="Trebuchet MS" panose="020B0603020202020204" charset="0"/>
              </a:rPr>
              <a:t>Device</a:t>
            </a:r>
            <a:endParaRPr lang="en-US" sz="2800" dirty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rebuchet MS" panose="020B0603020202020204" charset="0"/>
              <a:ea typeface="Trebuchet MS" panose="020B0603020202020204" charset="0"/>
              <a:cs typeface="Trebuchet MS" panose="020B0603020202020204" charset="0"/>
              <a:sym typeface="Trebuchet MS" panose="020B0603020202020204" charset="0"/>
            </a:endParaRPr>
          </a:p>
          <a:p>
            <a:pPr>
              <a:defRPr/>
            </a:pPr>
            <a:r>
              <a:rPr lang="en-US" sz="1700" i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rebuchet MS" panose="020B0603020202020204" charset="0"/>
                <a:ea typeface="Trebuchet MS" panose="020B0603020202020204" charset="0"/>
                <a:cs typeface="Trebuchet MS" panose="020B0603020202020204" charset="0"/>
                <a:sym typeface="Trebuchet MS" panose="020B0603020202020204" charset="0"/>
              </a:rPr>
              <a:t>Dev</a:t>
            </a:r>
            <a:endParaRPr lang="en-US" sz="1700" i="1" dirty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rebuchet MS" panose="020B0603020202020204" charset="0"/>
              <a:ea typeface="Trebuchet MS" panose="020B0603020202020204" charset="0"/>
              <a:cs typeface="Trebuchet MS" panose="020B0603020202020204" charset="0"/>
              <a:sym typeface="Trebuchet MS" panose="020B0603020202020204" charset="0"/>
            </a:endParaRPr>
          </a:p>
        </p:txBody>
      </p:sp>
      <p:sp>
        <p:nvSpPr>
          <p:cNvPr id="23556" name="AutoShape 4"/>
          <p:cNvSpPr/>
          <p:nvPr/>
        </p:nvSpPr>
        <p:spPr bwMode="auto">
          <a:xfrm>
            <a:off x="1035844" y="1493627"/>
            <a:ext cx="2205633" cy="892969"/>
          </a:xfrm>
          <a:prstGeom prst="roundRect">
            <a:avLst>
              <a:gd name="adj" fmla="val 15000"/>
            </a:avLst>
          </a:prstGeom>
          <a:solidFill>
            <a:srgbClr val="895505"/>
          </a:solidFill>
          <a:ln w="63500">
            <a:solidFill>
              <a:srgbClr val="E89007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>
              <a:defRPr/>
            </a:pPr>
            <a:r>
              <a:rPr lang="en-US" sz="28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rebuchet MS" panose="020B0603020202020204" charset="0"/>
                <a:ea typeface="Trebuchet MS" panose="020B0603020202020204" charset="0"/>
                <a:cs typeface="Trebuchet MS" panose="020B0603020202020204" charset="0"/>
                <a:sym typeface="Trebuchet MS" panose="020B0603020202020204" charset="0"/>
              </a:rPr>
              <a:t>Symbol</a:t>
            </a:r>
            <a:endParaRPr lang="en-US" sz="28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rebuchet MS" panose="020B0603020202020204" charset="0"/>
              <a:ea typeface="Trebuchet MS" panose="020B0603020202020204" charset="0"/>
              <a:cs typeface="Trebuchet MS" panose="020B0603020202020204" charset="0"/>
              <a:sym typeface="Trebuchet MS" panose="020B0603020202020204" charset="0"/>
            </a:endParaRPr>
          </a:p>
          <a:p>
            <a:pPr>
              <a:defRPr/>
            </a:pPr>
            <a:r>
              <a:rPr lang="en-US" sz="1700" i="1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rebuchet MS" panose="020B0603020202020204" charset="0"/>
                <a:ea typeface="Trebuchet MS" panose="020B0603020202020204" charset="0"/>
                <a:cs typeface="Trebuchet MS" panose="020B0603020202020204" charset="0"/>
                <a:sym typeface="Trebuchet MS" panose="020B0603020202020204" charset="0"/>
              </a:rPr>
              <a:t>Sym</a:t>
            </a:r>
            <a:endParaRPr lang="en-US" sz="1700" i="1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rebuchet MS" panose="020B0603020202020204" charset="0"/>
              <a:ea typeface="Trebuchet MS" panose="020B0603020202020204" charset="0"/>
              <a:cs typeface="Trebuchet MS" panose="020B0603020202020204" charset="0"/>
              <a:sym typeface="Trebuchet MS" panose="020B0603020202020204" charset="0"/>
            </a:endParaRPr>
          </a:p>
        </p:txBody>
      </p:sp>
      <p:sp>
        <p:nvSpPr>
          <p:cNvPr id="23557" name="AutoShape 5"/>
          <p:cNvSpPr/>
          <p:nvPr/>
        </p:nvSpPr>
        <p:spPr bwMode="auto">
          <a:xfrm>
            <a:off x="5342413" y="1493627"/>
            <a:ext cx="2205633" cy="892969"/>
          </a:xfrm>
          <a:prstGeom prst="roundRect">
            <a:avLst>
              <a:gd name="adj" fmla="val 15000"/>
            </a:avLst>
          </a:prstGeom>
          <a:solidFill>
            <a:srgbClr val="895505"/>
          </a:solidFill>
          <a:ln w="63500">
            <a:solidFill>
              <a:srgbClr val="E89007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>
              <a:defRPr/>
            </a:pPr>
            <a:r>
              <a:rPr lang="en-US" sz="28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rebuchet MS" panose="020B0603020202020204" charset="0"/>
                <a:ea typeface="Trebuchet MS" panose="020B0603020202020204" charset="0"/>
                <a:cs typeface="Trebuchet MS" panose="020B0603020202020204" charset="0"/>
                <a:sym typeface="Trebuchet MS" panose="020B0603020202020204" charset="0"/>
              </a:rPr>
              <a:t>Footprint</a:t>
            </a:r>
            <a:endParaRPr lang="en-US" sz="28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rebuchet MS" panose="020B0603020202020204" charset="0"/>
              <a:ea typeface="Trebuchet MS" panose="020B0603020202020204" charset="0"/>
              <a:cs typeface="Trebuchet MS" panose="020B0603020202020204" charset="0"/>
              <a:sym typeface="Trebuchet MS" panose="020B0603020202020204" charset="0"/>
            </a:endParaRPr>
          </a:p>
          <a:p>
            <a:pPr>
              <a:defRPr/>
            </a:pPr>
            <a:r>
              <a:rPr lang="en-US" sz="1700" i="1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rebuchet MS" panose="020B0603020202020204" charset="0"/>
                <a:ea typeface="Trebuchet MS" panose="020B0603020202020204" charset="0"/>
                <a:cs typeface="Trebuchet MS" panose="020B0603020202020204" charset="0"/>
                <a:sym typeface="Trebuchet MS" panose="020B0603020202020204" charset="0"/>
              </a:rPr>
              <a:t>Pac</a:t>
            </a:r>
            <a:endParaRPr lang="en-US" sz="1700" i="1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rebuchet MS" panose="020B0603020202020204" charset="0"/>
              <a:ea typeface="Trebuchet MS" panose="020B0603020202020204" charset="0"/>
              <a:cs typeface="Trebuchet MS" panose="020B0603020202020204" charset="0"/>
              <a:sym typeface="Trebuchet MS" panose="020B0603020202020204" charset="0"/>
            </a:endParaRPr>
          </a:p>
        </p:txBody>
      </p:sp>
      <p:pic>
        <p:nvPicPr>
          <p:cNvPr id="22535" name="Picture 6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8377" y="3196828"/>
            <a:ext cx="1645295" cy="15894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6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3227" y="3284302"/>
            <a:ext cx="1857375" cy="20895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38" name="Text Box 9"/>
          <p:cNvSpPr txBox="1">
            <a:spLocks noChangeArrowheads="1"/>
          </p:cNvSpPr>
          <p:nvPr/>
        </p:nvSpPr>
        <p:spPr bwMode="auto">
          <a:xfrm>
            <a:off x="4446984" y="6509742"/>
            <a:ext cx="241102" cy="2589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4291" tIns="32146" rIns="64291" bIns="32146"/>
          <a:lstStyle>
            <a:lvl1pPr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eaLnBrk="1" hangingPunct="1"/>
            <a:fld id="{6C1C3905-F96F-48B5-99BA-A21CBB2A11C8}" type="slidenum">
              <a:rPr lang="en-US" sz="1300">
                <a:solidFill>
                  <a:schemeClr val="tx1"/>
                </a:solidFill>
                <a:ea typeface="Gill Sans" charset="0"/>
                <a:cs typeface="Gill Sans" charset="0"/>
              </a:rPr>
            </a:fld>
            <a:endParaRPr lang="en-US" sz="1300">
              <a:solidFill>
                <a:schemeClr val="tx1"/>
              </a:solidFill>
              <a:ea typeface="Gill Sans" charset="0"/>
              <a:cs typeface="Gill Sans" charset="0"/>
            </a:endParaRPr>
          </a:p>
        </p:txBody>
      </p:sp>
      <p:sp>
        <p:nvSpPr>
          <p:cNvPr id="2" name="Down Arrow 1"/>
          <p:cNvSpPr/>
          <p:nvPr/>
        </p:nvSpPr>
        <p:spPr bwMode="auto">
          <a:xfrm>
            <a:off x="1722404" y="2440720"/>
            <a:ext cx="588585" cy="843582"/>
          </a:xfrm>
          <a:prstGeom prst="downArrow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4291" tIns="32146" rIns="64291" bIns="32146" numCol="1" spcCol="0" rtlCol="0" anchor="t" anchorCtr="0" compatLnSpc="1"/>
          <a:lstStyle/>
          <a:p>
            <a:pPr algn="ctr" defTabSz="642620" fontAlgn="base">
              <a:spcBef>
                <a:spcPct val="0"/>
              </a:spcBef>
              <a:spcAft>
                <a:spcPct val="0"/>
              </a:spcAft>
            </a:pPr>
            <a:endParaRPr lang="en-US" sz="3000">
              <a:solidFill>
                <a:srgbClr val="000000"/>
              </a:solidFill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3" name="Down Arrow 2"/>
          <p:cNvSpPr/>
          <p:nvPr/>
        </p:nvSpPr>
        <p:spPr bwMode="auto">
          <a:xfrm>
            <a:off x="6393656" y="2440721"/>
            <a:ext cx="589359" cy="756108"/>
          </a:xfrm>
          <a:prstGeom prst="downArrow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4291" tIns="32146" rIns="64291" bIns="32146" numCol="1" spcCol="0" rtlCol="0" anchor="t" anchorCtr="0" compatLnSpc="1"/>
          <a:lstStyle/>
          <a:p>
            <a:pPr algn="ctr" defTabSz="642620" fontAlgn="base">
              <a:spcBef>
                <a:spcPct val="0"/>
              </a:spcBef>
              <a:spcAft>
                <a:spcPct val="0"/>
              </a:spcAft>
            </a:pPr>
            <a:endParaRPr lang="en-US" sz="3000">
              <a:solidFill>
                <a:srgbClr val="000000"/>
              </a:solidFill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5" name="Curved Right Arrow 4"/>
          <p:cNvSpPr/>
          <p:nvPr/>
        </p:nvSpPr>
        <p:spPr bwMode="auto">
          <a:xfrm rot="20359038">
            <a:off x="1839516" y="4786312"/>
            <a:ext cx="471473" cy="1214438"/>
          </a:xfrm>
          <a:prstGeom prst="curvedRightArrow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4291" tIns="32146" rIns="64291" bIns="32146" numCol="1" spcCol="0" rtlCol="0" anchor="t" anchorCtr="0" compatLnSpc="1"/>
          <a:lstStyle/>
          <a:p>
            <a:pPr algn="ctr" defTabSz="642620" fontAlgn="base">
              <a:spcBef>
                <a:spcPct val="0"/>
              </a:spcBef>
              <a:spcAft>
                <a:spcPct val="0"/>
              </a:spcAft>
            </a:pPr>
            <a:endParaRPr lang="en-US" sz="3000">
              <a:solidFill>
                <a:srgbClr val="000000"/>
              </a:solidFill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20" name="Curved Right Arrow 19"/>
          <p:cNvSpPr/>
          <p:nvPr/>
        </p:nvSpPr>
        <p:spPr bwMode="auto">
          <a:xfrm rot="3862642" flipH="1">
            <a:off x="5232690" y="5130505"/>
            <a:ext cx="485085" cy="1608382"/>
          </a:xfrm>
          <a:prstGeom prst="curvedRightArrow">
            <a:avLst>
              <a:gd name="adj1" fmla="val 25000"/>
              <a:gd name="adj2" fmla="val 50000"/>
              <a:gd name="adj3" fmla="val 37688"/>
            </a:avLst>
          </a:prstGeom>
          <a:blipFill dpi="0" rotWithShape="0">
            <a:blip r:embed="rId3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4291" tIns="32146" rIns="64291" bIns="32146" numCol="1" spcCol="0" rtlCol="0" anchor="t" anchorCtr="0" compatLnSpc="1"/>
          <a:lstStyle/>
          <a:p>
            <a:pPr algn="ctr" defTabSz="642620" fontAlgn="base">
              <a:spcBef>
                <a:spcPct val="0"/>
              </a:spcBef>
              <a:spcAft>
                <a:spcPct val="0"/>
              </a:spcAft>
            </a:pPr>
            <a:endParaRPr lang="en-US" sz="3000">
              <a:solidFill>
                <a:srgbClr val="000000"/>
              </a:solidFill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1"/>
          <p:cNvSpPr>
            <a:spLocks noGrp="1" noChangeArrowheads="1"/>
          </p:cNvSpPr>
          <p:nvPr>
            <p:ph type="title"/>
          </p:nvPr>
        </p:nvSpPr>
        <p:spPr>
          <a:xfrm>
            <a:off x="241101" y="98227"/>
            <a:ext cx="7358063" cy="848320"/>
          </a:xfrm>
        </p:spPr>
        <p:txBody>
          <a:bodyPr/>
          <a:lstStyle/>
          <a:p>
            <a:pPr eaLnBrk="1" hangingPunct="1"/>
            <a:r>
              <a:rPr lang="en-US" smtClean="0"/>
              <a:t>Place Components</a:t>
            </a:r>
            <a:endParaRPr lang="en-US" smtClean="0"/>
          </a:p>
        </p:txBody>
      </p:sp>
      <p:sp>
        <p:nvSpPr>
          <p:cNvPr id="32771" name="Rectangle 2"/>
          <p:cNvSpPr/>
          <p:nvPr/>
        </p:nvSpPr>
        <p:spPr bwMode="auto">
          <a:xfrm>
            <a:off x="250031" y="1214438"/>
            <a:ext cx="7340203" cy="4464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l"/>
            <a:r>
              <a:rPr lang="en-US" sz="2500" dirty="0">
                <a:solidFill>
                  <a:srgbClr val="7B8FA5"/>
                </a:solidFill>
                <a:latin typeface="Trebuchet MS" panose="020B0603020202020204" charset="0"/>
                <a:ea typeface="Trebuchet MS" panose="020B0603020202020204" charset="0"/>
                <a:cs typeface="Trebuchet MS" panose="020B0603020202020204" charset="0"/>
                <a:sym typeface="Trebuchet MS" panose="020B0603020202020204" charset="0"/>
              </a:rPr>
              <a:t>But before you do ...</a:t>
            </a:r>
            <a:endParaRPr lang="en-US" sz="2500" dirty="0">
              <a:solidFill>
                <a:srgbClr val="7B8FA5"/>
              </a:solidFill>
              <a:latin typeface="Trebuchet MS" panose="020B0603020202020204" charset="0"/>
              <a:ea typeface="Trebuchet MS" panose="020B0603020202020204" charset="0"/>
              <a:cs typeface="Trebuchet MS" panose="020B0603020202020204" charset="0"/>
              <a:sym typeface="Trebuchet MS" panose="020B0603020202020204" charset="0"/>
            </a:endParaRPr>
          </a:p>
        </p:txBody>
      </p:sp>
      <p:sp>
        <p:nvSpPr>
          <p:cNvPr id="32772" name="Rectangle 3"/>
          <p:cNvSpPr/>
          <p:nvPr/>
        </p:nvSpPr>
        <p:spPr bwMode="auto">
          <a:xfrm>
            <a:off x="321265" y="914400"/>
            <a:ext cx="8313539" cy="25360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marL="401955" indent="-401955">
              <a:spcBef>
                <a:spcPts val="1685"/>
              </a:spcBef>
              <a:buSzPct val="171000"/>
              <a:buFont typeface="Trebuchet MS" panose="020B0603020202020204" charset="0"/>
              <a:buChar char="•"/>
            </a:pPr>
            <a:r>
              <a:rPr lang="en-US" sz="2500" dirty="0" smtClean="0">
                <a:latin typeface="Trebuchet MS" panose="020B0603020202020204" charset="0"/>
                <a:ea typeface="Trebuchet MS" panose="020B0603020202020204" charset="0"/>
                <a:cs typeface="Trebuchet MS" panose="020B0603020202020204" charset="0"/>
                <a:sym typeface="Trebuchet MS" panose="020B0603020202020204" charset="0"/>
              </a:rPr>
              <a:t>Beware </a:t>
            </a:r>
            <a:r>
              <a:rPr lang="en-US" sz="2500" dirty="0">
                <a:latin typeface="Trebuchet MS" panose="020B0603020202020204" charset="0"/>
                <a:ea typeface="Trebuchet MS" panose="020B0603020202020204" charset="0"/>
                <a:cs typeface="Trebuchet MS" panose="020B0603020202020204" charset="0"/>
                <a:sym typeface="Trebuchet MS" panose="020B0603020202020204" charset="0"/>
              </a:rPr>
              <a:t>of physical fit</a:t>
            </a:r>
            <a:endParaRPr lang="en-US" sz="2500" dirty="0">
              <a:latin typeface="Trebuchet MS" panose="020B0603020202020204" charset="0"/>
              <a:ea typeface="Trebuchet MS" panose="020B0603020202020204" charset="0"/>
              <a:cs typeface="Trebuchet MS" panose="020B0603020202020204" charset="0"/>
              <a:sym typeface="Trebuchet MS" panose="020B0603020202020204" charset="0"/>
            </a:endParaRPr>
          </a:p>
          <a:p>
            <a:pPr marL="401955" indent="-401955">
              <a:spcBef>
                <a:spcPts val="1685"/>
              </a:spcBef>
              <a:buSzPct val="171000"/>
              <a:buFont typeface="Trebuchet MS" panose="020B0603020202020204" charset="0"/>
              <a:buChar char="•"/>
            </a:pPr>
            <a:r>
              <a:rPr lang="en-US" sz="2500" dirty="0">
                <a:latin typeface="Trebuchet MS" panose="020B0603020202020204" charset="0"/>
                <a:ea typeface="Trebuchet MS" panose="020B0603020202020204" charset="0"/>
                <a:cs typeface="Trebuchet MS" panose="020B0603020202020204" charset="0"/>
                <a:sym typeface="Trebuchet MS" panose="020B0603020202020204" charset="0"/>
              </a:rPr>
              <a:t>Actives - lots of packaging </a:t>
            </a:r>
            <a:r>
              <a:rPr lang="en-US" sz="2500" dirty="0" smtClean="0">
                <a:latin typeface="Trebuchet MS" panose="020B0603020202020204" charset="0"/>
                <a:ea typeface="Trebuchet MS" panose="020B0603020202020204" charset="0"/>
                <a:cs typeface="Trebuchet MS" panose="020B0603020202020204" charset="0"/>
                <a:sym typeface="Trebuchet MS" panose="020B0603020202020204" charset="0"/>
              </a:rPr>
              <a:t>alternatives</a:t>
            </a:r>
            <a:endParaRPr lang="en-US" sz="2500" dirty="0">
              <a:latin typeface="Trebuchet MS" panose="020B0603020202020204" charset="0"/>
              <a:ea typeface="Trebuchet MS" panose="020B0603020202020204" charset="0"/>
              <a:cs typeface="Trebuchet MS" panose="020B0603020202020204" charset="0"/>
              <a:sym typeface="Trebuchet MS" panose="020B0603020202020204" charset="0"/>
            </a:endParaRPr>
          </a:p>
        </p:txBody>
      </p:sp>
      <p:pic>
        <p:nvPicPr>
          <p:cNvPr id="32774" name="Picture 5"/>
          <p:cNvPicPr>
            <a:picLocks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706" y="4018663"/>
            <a:ext cx="875109" cy="9376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75" name="Rectangle 6"/>
          <p:cNvSpPr/>
          <p:nvPr/>
        </p:nvSpPr>
        <p:spPr bwMode="auto">
          <a:xfrm>
            <a:off x="1133815" y="5056435"/>
            <a:ext cx="315792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1700" dirty="0">
                <a:latin typeface="Trebuchet MS" panose="020B0603020202020204" charset="0"/>
                <a:ea typeface="Trebuchet MS" panose="020B0603020202020204" charset="0"/>
                <a:cs typeface="Trebuchet MS" panose="020B0603020202020204" charset="0"/>
                <a:sym typeface="Trebuchet MS" panose="020B0603020202020204" charset="0"/>
              </a:rPr>
              <a:t>DIP</a:t>
            </a:r>
            <a:endParaRPr lang="en-US" sz="1700" dirty="0">
              <a:latin typeface="Trebuchet MS" panose="020B0603020202020204" charset="0"/>
              <a:ea typeface="Trebuchet MS" panose="020B0603020202020204" charset="0"/>
              <a:cs typeface="Trebuchet MS" panose="020B0603020202020204" charset="0"/>
              <a:sym typeface="Trebuchet MS" panose="020B0603020202020204" charset="0"/>
            </a:endParaRPr>
          </a:p>
        </p:txBody>
      </p:sp>
      <p:pic>
        <p:nvPicPr>
          <p:cNvPr id="32776" name="Picture 7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5948" y="4294064"/>
            <a:ext cx="884039" cy="7054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77" name="Rectangle 8"/>
          <p:cNvSpPr/>
          <p:nvPr/>
        </p:nvSpPr>
        <p:spPr bwMode="auto">
          <a:xfrm>
            <a:off x="2888754" y="5098434"/>
            <a:ext cx="1589281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1700" dirty="0">
                <a:latin typeface="Trebuchet MS" panose="020B0603020202020204" charset="0"/>
                <a:ea typeface="Trebuchet MS" panose="020B0603020202020204" charset="0"/>
                <a:cs typeface="Trebuchet MS" panose="020B0603020202020204" charset="0"/>
                <a:sym typeface="Trebuchet MS" panose="020B0603020202020204" charset="0"/>
              </a:rPr>
              <a:t>LQFP, QFP, TQFP</a:t>
            </a:r>
            <a:endParaRPr lang="en-US" sz="1700" dirty="0">
              <a:latin typeface="Trebuchet MS" panose="020B0603020202020204" charset="0"/>
              <a:ea typeface="Trebuchet MS" panose="020B0603020202020204" charset="0"/>
              <a:cs typeface="Trebuchet MS" panose="020B0603020202020204" charset="0"/>
              <a:sym typeface="Trebuchet MS" panose="020B0603020202020204" charset="0"/>
            </a:endParaRPr>
          </a:p>
        </p:txBody>
      </p:sp>
      <p:pic>
        <p:nvPicPr>
          <p:cNvPr id="32778" name="Picture 9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5281" y="4286553"/>
            <a:ext cx="857250" cy="4018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79" name="Rectangle 10"/>
          <p:cNvSpPr/>
          <p:nvPr/>
        </p:nvSpPr>
        <p:spPr bwMode="auto">
          <a:xfrm>
            <a:off x="5393530" y="5056435"/>
            <a:ext cx="400751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1700" dirty="0">
                <a:latin typeface="Trebuchet MS" panose="020B0603020202020204" charset="0"/>
                <a:ea typeface="Trebuchet MS" panose="020B0603020202020204" charset="0"/>
                <a:cs typeface="Trebuchet MS" panose="020B0603020202020204" charset="0"/>
                <a:sym typeface="Trebuchet MS" panose="020B0603020202020204" charset="0"/>
              </a:rPr>
              <a:t>QFN</a:t>
            </a:r>
            <a:endParaRPr lang="en-US" sz="1700" dirty="0">
              <a:latin typeface="Trebuchet MS" panose="020B0603020202020204" charset="0"/>
              <a:ea typeface="Trebuchet MS" panose="020B0603020202020204" charset="0"/>
              <a:cs typeface="Trebuchet MS" panose="020B0603020202020204" charset="0"/>
              <a:sym typeface="Trebuchet MS" panose="020B0603020202020204" charset="0"/>
            </a:endParaRPr>
          </a:p>
        </p:txBody>
      </p:sp>
      <p:pic>
        <p:nvPicPr>
          <p:cNvPr id="32780" name="Picture 11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8496" y="4384687"/>
            <a:ext cx="1134070" cy="6072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81" name="Rectangle 12"/>
          <p:cNvSpPr/>
          <p:nvPr/>
        </p:nvSpPr>
        <p:spPr bwMode="auto">
          <a:xfrm>
            <a:off x="7172283" y="5229239"/>
            <a:ext cx="399148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1700" dirty="0">
                <a:latin typeface="Trebuchet MS" panose="020B0603020202020204" charset="0"/>
                <a:ea typeface="Trebuchet MS" panose="020B0603020202020204" charset="0"/>
                <a:cs typeface="Trebuchet MS" panose="020B0603020202020204" charset="0"/>
                <a:sym typeface="Trebuchet MS" panose="020B0603020202020204" charset="0"/>
              </a:rPr>
              <a:t>BGA</a:t>
            </a:r>
            <a:endParaRPr lang="en-US" sz="1700" dirty="0">
              <a:latin typeface="Trebuchet MS" panose="020B0603020202020204" charset="0"/>
              <a:ea typeface="Trebuchet MS" panose="020B0603020202020204" charset="0"/>
              <a:cs typeface="Trebuchet MS" panose="020B0603020202020204" charset="0"/>
              <a:sym typeface="Trebuchet MS" panose="020B0603020202020204" charset="0"/>
            </a:endParaRPr>
          </a:p>
        </p:txBody>
      </p:sp>
      <p:sp>
        <p:nvSpPr>
          <p:cNvPr id="33805" name="AutoShape 13"/>
          <p:cNvSpPr/>
          <p:nvPr/>
        </p:nvSpPr>
        <p:spPr bwMode="auto">
          <a:xfrm>
            <a:off x="498340" y="3191470"/>
            <a:ext cx="2205633" cy="517922"/>
          </a:xfrm>
          <a:prstGeom prst="roundRect">
            <a:avLst>
              <a:gd name="adj" fmla="val 25861"/>
            </a:avLst>
          </a:prstGeom>
          <a:solidFill>
            <a:srgbClr val="895505"/>
          </a:solidFill>
          <a:ln w="63500">
            <a:solidFill>
              <a:srgbClr val="E89007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>
              <a:defRPr/>
            </a:pPr>
            <a:r>
              <a:rPr lang="en-US" sz="17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rebuchet MS" panose="020B0603020202020204" charset="0"/>
                <a:ea typeface="Trebuchet MS" panose="020B0603020202020204" charset="0"/>
                <a:cs typeface="Trebuchet MS" panose="020B0603020202020204" charset="0"/>
                <a:sym typeface="Trebuchet MS" panose="020B0603020202020204" charset="0"/>
              </a:rPr>
              <a:t>Thru-Hole (TH)</a:t>
            </a:r>
            <a:endParaRPr lang="en-US" sz="17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rebuchet MS" panose="020B0603020202020204" charset="0"/>
              <a:ea typeface="Trebuchet MS" panose="020B0603020202020204" charset="0"/>
              <a:cs typeface="Trebuchet MS" panose="020B0603020202020204" charset="0"/>
              <a:sym typeface="Trebuchet MS" panose="020B0603020202020204" charset="0"/>
            </a:endParaRPr>
          </a:p>
        </p:txBody>
      </p:sp>
      <p:sp>
        <p:nvSpPr>
          <p:cNvPr id="33806" name="AutoShape 14"/>
          <p:cNvSpPr/>
          <p:nvPr/>
        </p:nvSpPr>
        <p:spPr bwMode="auto">
          <a:xfrm>
            <a:off x="3078129" y="3191470"/>
            <a:ext cx="4804172" cy="517922"/>
          </a:xfrm>
          <a:prstGeom prst="roundRect">
            <a:avLst>
              <a:gd name="adj" fmla="val 25861"/>
            </a:avLst>
          </a:prstGeom>
          <a:solidFill>
            <a:srgbClr val="895505"/>
          </a:solidFill>
          <a:ln w="63500">
            <a:solidFill>
              <a:srgbClr val="E89007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>
              <a:defRPr/>
            </a:pPr>
            <a:r>
              <a:rPr lang="en-US" sz="17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rebuchet MS" panose="020B0603020202020204" charset="0"/>
                <a:ea typeface="Trebuchet MS" panose="020B0603020202020204" charset="0"/>
                <a:cs typeface="Trebuchet MS" panose="020B0603020202020204" charset="0"/>
                <a:sym typeface="Trebuchet MS" panose="020B0603020202020204" charset="0"/>
              </a:rPr>
              <a:t>Surface Mount (SMT)</a:t>
            </a:r>
            <a:endParaRPr lang="en-US" sz="17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rebuchet MS" panose="020B0603020202020204" charset="0"/>
              <a:ea typeface="Trebuchet MS" panose="020B0603020202020204" charset="0"/>
              <a:cs typeface="Trebuchet MS" panose="020B0603020202020204" charset="0"/>
              <a:sym typeface="Trebuchet MS" panose="020B0603020202020204" charset="0"/>
            </a:endParaRPr>
          </a:p>
        </p:txBody>
      </p:sp>
      <p:sp>
        <p:nvSpPr>
          <p:cNvPr id="32785" name="Text Box 16"/>
          <p:cNvSpPr txBox="1">
            <a:spLocks noChangeArrowheads="1"/>
          </p:cNvSpPr>
          <p:nvPr/>
        </p:nvSpPr>
        <p:spPr bwMode="auto">
          <a:xfrm>
            <a:off x="4446984" y="6509742"/>
            <a:ext cx="241102" cy="2589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4291" tIns="32146" rIns="64291" bIns="32146"/>
          <a:lstStyle>
            <a:lvl1pPr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eaLnBrk="1" hangingPunct="1"/>
            <a:fld id="{1CF1FCE1-83F8-43AE-99C2-70D4AD93F64E}" type="slidenum">
              <a:rPr lang="en-US" sz="1300">
                <a:solidFill>
                  <a:schemeClr val="tx1"/>
                </a:solidFill>
                <a:ea typeface="Gill Sans" charset="0"/>
                <a:cs typeface="Gill Sans" charset="0"/>
              </a:rPr>
            </a:fld>
            <a:endParaRPr lang="en-US" sz="1300">
              <a:solidFill>
                <a:schemeClr val="tx1"/>
              </a:solidFill>
              <a:ea typeface="Gill Sans" charset="0"/>
              <a:cs typeface="Gill Sans" charset="0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7A716-2297-49D5-94EA-93F48EDF1368}" type="datetime1">
              <a:rPr lang="en-US" smtClean="0"/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6BB96-5652-4C9A-BCBF-69367C23CA7C}" type="slidenum">
              <a:rPr lang="en-US" smtClean="0"/>
            </a:fld>
            <a:endParaRPr lang="en-US"/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" y="381000"/>
            <a:ext cx="8972550" cy="5429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7A716-2297-49D5-94EA-93F48EDF1368}" type="datetime1">
              <a:rPr lang="en-US" smtClean="0"/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6BB96-5652-4C9A-BCBF-69367C23CA7C}" type="slidenum">
              <a:rPr lang="en-US" smtClean="0"/>
            </a:fld>
            <a:endParaRPr lang="en-US"/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443" y="457200"/>
            <a:ext cx="8886825" cy="534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7A716-2297-49D5-94EA-93F48EDF1368}" type="datetime1">
              <a:rPr lang="en-US" smtClean="0"/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6BB96-5652-4C9A-BCBF-69367C23CA7C}" type="slidenum">
              <a:rPr lang="en-US" smtClean="0"/>
            </a:fld>
            <a:endParaRPr lang="en-US"/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609600"/>
            <a:ext cx="8763000" cy="52035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solidFill>
                  <a:srgbClr val="FF0000"/>
                </a:solidFill>
              </a:rPr>
              <a:t>Altium</a:t>
            </a:r>
            <a:r>
              <a:rPr lang="en-US" dirty="0" smtClean="0">
                <a:solidFill>
                  <a:srgbClr val="FF0000"/>
                </a:solidFill>
              </a:rPr>
              <a:t> Designer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Creating New Project</a:t>
            </a:r>
            <a:endParaRPr lang="en-US" dirty="0" smtClean="0"/>
          </a:p>
          <a:p>
            <a:r>
              <a:rPr lang="en-US" dirty="0" smtClean="0"/>
              <a:t>Adding </a:t>
            </a:r>
            <a:endParaRPr lang="en-US" dirty="0" smtClean="0"/>
          </a:p>
          <a:p>
            <a:pPr lvl="1"/>
            <a:r>
              <a:rPr lang="en-US" dirty="0" smtClean="0"/>
              <a:t>Schematic</a:t>
            </a:r>
            <a:endParaRPr lang="en-US" dirty="0" smtClean="0"/>
          </a:p>
          <a:p>
            <a:pPr lvl="1"/>
            <a:r>
              <a:rPr lang="en-US" dirty="0" smtClean="0"/>
              <a:t>PCB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7A716-2297-49D5-94EA-93F48EDF1368}" type="datetime1">
              <a:rPr lang="en-US" smtClean="0"/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6BB96-5652-4C9A-BCBF-69367C23CA7C}" type="slidenum">
              <a:rPr lang="en-US" smtClean="0"/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7A716-2297-49D5-94EA-93F48EDF1368}" type="datetime1">
              <a:rPr lang="en-US" smtClean="0"/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6BB96-5652-4C9A-BCBF-69367C23CA7C}" type="slidenum">
              <a:rPr lang="en-US" smtClean="0"/>
            </a:fld>
            <a:endParaRPr lang="en-US"/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53" t="12916" r="25625" b="20833"/>
          <a:stretch>
            <a:fillRect/>
          </a:stretch>
        </p:blipFill>
        <p:spPr bwMode="auto">
          <a:xfrm>
            <a:off x="1447800" y="228601"/>
            <a:ext cx="5181600" cy="59557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 start a new Project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7A716-2297-49D5-94EA-93F48EDF1368}" type="datetime1">
              <a:rPr lang="en-US" smtClean="0"/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6BB96-5652-4C9A-BCBF-69367C23CA7C}" type="slidenum">
              <a:rPr lang="en-US" smtClean="0"/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666" y="1371600"/>
            <a:ext cx="8805334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762000"/>
            <a:ext cx="8229600" cy="411162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Contents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7A716-2297-49D5-94EA-93F48EDF1368}" type="datetime1">
              <a:rPr lang="en-US" smtClean="0"/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6BB96-5652-4C9A-BCBF-69367C23CA7C}" type="slidenum">
              <a:rPr lang="en-US" smtClean="0"/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889000"/>
            <a:r>
              <a:rPr lang="en-US" dirty="0"/>
              <a:t>What is a Printed Circuit Board?</a:t>
            </a:r>
            <a:endParaRPr lang="en-US" dirty="0"/>
          </a:p>
          <a:p>
            <a:pPr marL="889000"/>
            <a:r>
              <a:rPr lang="en-US" dirty="0"/>
              <a:t>How do you design a PCB?</a:t>
            </a:r>
            <a:endParaRPr lang="en-US" dirty="0"/>
          </a:p>
          <a:p>
            <a:pPr marL="889000"/>
            <a:r>
              <a:rPr lang="en-US" dirty="0"/>
              <a:t>How do you order a custom PCB?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7A716-2297-49D5-94EA-93F48EDF1368}" type="datetime1">
              <a:rPr lang="en-US" smtClean="0"/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6BB96-5652-4C9A-BCBF-69367C23CA7C}" type="slidenum">
              <a:rPr lang="en-US" smtClean="0"/>
            </a:fld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08" y="838200"/>
            <a:ext cx="9076267" cy="510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7A716-2297-49D5-94EA-93F48EDF1368}" type="datetime1">
              <a:rPr lang="en-US" smtClean="0"/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6BB96-5652-4C9A-BCBF-69367C23CA7C}" type="slidenum">
              <a:rPr lang="en-US" smtClean="0"/>
            </a:fld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295400"/>
            <a:ext cx="8669867" cy="487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7A716-2297-49D5-94EA-93F48EDF1368}" type="datetime1">
              <a:rPr lang="en-US" smtClean="0"/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6BB96-5652-4C9A-BCBF-69367C23CA7C}" type="slidenum">
              <a:rPr lang="en-US" smtClean="0"/>
            </a:fld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62000"/>
            <a:ext cx="9211733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7A716-2297-49D5-94EA-93F48EDF1368}" type="datetime1">
              <a:rPr lang="en-US" smtClean="0"/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6BB96-5652-4C9A-BCBF-69367C23CA7C}" type="slidenum">
              <a:rPr lang="en-US" smtClean="0"/>
            </a:fld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667" y="990600"/>
            <a:ext cx="8805333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7A716-2297-49D5-94EA-93F48EDF1368}" type="datetime1">
              <a:rPr lang="en-US" smtClean="0"/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6BB96-5652-4C9A-BCBF-69367C23CA7C}" type="slidenum">
              <a:rPr lang="en-US" smtClean="0"/>
            </a:fld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143000"/>
            <a:ext cx="9076267" cy="510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7A716-2297-49D5-94EA-93F48EDF1368}" type="datetime1">
              <a:rPr lang="en-US" smtClean="0"/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6BB96-5652-4C9A-BCBF-69367C23CA7C}" type="slidenum">
              <a:rPr lang="en-US" smtClean="0"/>
            </a:fld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90600"/>
            <a:ext cx="9347200" cy="525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 see all possible panels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7A716-2297-49D5-94EA-93F48EDF1368}" type="datetime1">
              <a:rPr lang="en-US" smtClean="0"/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6BB96-5652-4C9A-BCBF-69367C23CA7C}" type="slidenum">
              <a:rPr lang="en-US" smtClean="0"/>
            </a:fld>
            <a:endParaRPr 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371600"/>
            <a:ext cx="8805334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Also open the properties panel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7A716-2297-49D5-94EA-93F48EDF1368}" type="datetime1">
              <a:rPr lang="en-US" smtClean="0"/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6BB96-5652-4C9A-BCBF-69367C23CA7C}" type="slidenum">
              <a:rPr lang="en-US" smtClean="0"/>
            </a:fld>
            <a:endParaRPr 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447800"/>
            <a:ext cx="9211733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 PCB to the Project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7A716-2297-49D5-94EA-93F48EDF1368}" type="datetime1">
              <a:rPr lang="en-US" smtClean="0"/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6BB96-5652-4C9A-BCBF-69367C23CA7C}" type="slidenum">
              <a:rPr lang="en-US" smtClean="0"/>
            </a:fld>
            <a:endParaRPr 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295400"/>
            <a:ext cx="8805333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/>
          <a:lstStyle/>
          <a:p>
            <a:r>
              <a:rPr lang="en-US" dirty="0" smtClean="0"/>
              <a:t>Setup Preferences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7A716-2297-49D5-94EA-93F48EDF1368}" type="datetime1">
              <a:rPr lang="en-US" smtClean="0"/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6BB96-5652-4C9A-BCBF-69367C23CA7C}" type="slidenum">
              <a:rPr lang="en-US" smtClean="0"/>
            </a:fld>
            <a:endParaRPr lang="en-US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143000"/>
            <a:ext cx="9076267" cy="510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7A716-2297-49D5-94EA-93F48EDF1368}" type="datetime1">
              <a:rPr lang="en-US" smtClean="0"/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6BB96-5652-4C9A-BCBF-69367C23CA7C}" type="slidenum">
              <a:rPr lang="en-US" smtClean="0"/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04800" y="3657600"/>
            <a:ext cx="74676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048000" y="4038600"/>
            <a:ext cx="4343400" cy="76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7620000" y="3657600"/>
            <a:ext cx="11430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904" y="152400"/>
            <a:ext cx="8610600" cy="63341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Setup Preferences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7A716-2297-49D5-94EA-93F48EDF1368}" type="datetime1">
              <a:rPr lang="en-US" smtClean="0"/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6BB96-5652-4C9A-BCBF-69367C23CA7C}" type="slidenum">
              <a:rPr lang="en-US" smtClean="0"/>
            </a:fld>
            <a:endParaRPr lang="en-US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24000"/>
            <a:ext cx="9076267" cy="510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Libraries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7A716-2297-49D5-94EA-93F48EDF1368}" type="datetime1">
              <a:rPr lang="en-US" smtClean="0"/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6BB96-5652-4C9A-BCBF-69367C23CA7C}" type="slidenum">
              <a:rPr lang="en-US" smtClean="0"/>
            </a:fld>
            <a:endParaRPr lang="en-US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33" y="1143000"/>
            <a:ext cx="9076267" cy="510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Libraries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7A716-2297-49D5-94EA-93F48EDF1368}" type="datetime1">
              <a:rPr lang="en-US" smtClean="0"/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6BB96-5652-4C9A-BCBF-69367C23CA7C}" type="slidenum">
              <a:rPr lang="en-US" smtClean="0"/>
            </a:fld>
            <a:endParaRPr lang="en-US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33" y="1447800"/>
            <a:ext cx="9076267" cy="510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762000"/>
            <a:ext cx="8229600" cy="1143000"/>
          </a:xfrm>
        </p:spPr>
        <p:txBody>
          <a:bodyPr/>
          <a:lstStyle/>
          <a:p>
            <a:r>
              <a:rPr lang="en-US" dirty="0" err="1" smtClean="0"/>
              <a:t>Altium</a:t>
            </a:r>
            <a:r>
              <a:rPr lang="en-US" dirty="0" smtClean="0"/>
              <a:t> Designer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09800"/>
            <a:ext cx="8229600" cy="3916363"/>
          </a:xfrm>
        </p:spPr>
        <p:txBody>
          <a:bodyPr/>
          <a:lstStyle/>
          <a:p>
            <a:r>
              <a:rPr lang="en-US" dirty="0" smtClean="0"/>
              <a:t>Schematic Capture</a:t>
            </a:r>
            <a:endParaRPr lang="en-US" dirty="0" smtClean="0"/>
          </a:p>
          <a:p>
            <a:pPr lvl="1"/>
            <a:r>
              <a:rPr lang="en-US" dirty="0" smtClean="0"/>
              <a:t>Placing Components</a:t>
            </a:r>
            <a:endParaRPr lang="en-US" dirty="0" smtClean="0"/>
          </a:p>
          <a:p>
            <a:pPr lvl="1"/>
            <a:r>
              <a:rPr lang="en-US" dirty="0" smtClean="0"/>
              <a:t>Connecting (wiring)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7A716-2297-49D5-94EA-93F48EDF1368}" type="datetime1">
              <a:rPr lang="en-US" smtClean="0"/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6BB96-5652-4C9A-BCBF-69367C23CA7C}" type="slidenum">
              <a:rPr lang="en-US" smtClean="0"/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Sheet Size-Properties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7A716-2297-49D5-94EA-93F48EDF1368}" type="datetime1">
              <a:rPr lang="en-US" smtClean="0"/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6BB96-5652-4C9A-BCBF-69367C23CA7C}" type="slidenum">
              <a:rPr lang="en-US" smtClean="0"/>
            </a:fld>
            <a:endParaRPr lang="en-US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525" y="1295400"/>
            <a:ext cx="9076267" cy="510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Sheet Size-A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7A716-2297-49D5-94EA-93F48EDF1368}" type="datetime1">
              <a:rPr lang="en-US" smtClean="0"/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6BB96-5652-4C9A-BCBF-69367C23CA7C}" type="slidenum">
              <a:rPr lang="en-US" smtClean="0"/>
            </a:fld>
            <a:endParaRPr lang="en-US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524000"/>
            <a:ext cx="8805333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Assign Sheet Number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7A716-2297-49D5-94EA-93F48EDF1368}" type="datetime1">
              <a:rPr lang="en-US" smtClean="0"/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6BB96-5652-4C9A-BCBF-69367C23CA7C}" type="slidenum">
              <a:rPr lang="en-US" smtClean="0"/>
            </a:fld>
            <a:endParaRPr lang="en-US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295400"/>
            <a:ext cx="8940800" cy="502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OK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7A716-2297-49D5-94EA-93F48EDF1368}" type="datetime1">
              <a:rPr lang="en-US" smtClean="0"/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6BB96-5652-4C9A-BCBF-69367C23CA7C}" type="slidenum">
              <a:rPr lang="en-US" smtClean="0"/>
            </a:fld>
            <a:endParaRPr lang="en-US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447800"/>
            <a:ext cx="8534400" cy="480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 Schematic and PCB Libraries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7A716-2297-49D5-94EA-93F48EDF1368}" type="datetime1">
              <a:rPr lang="en-US" smtClean="0"/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6BB96-5652-4C9A-BCBF-69367C23CA7C}" type="slidenum">
              <a:rPr lang="en-US" smtClean="0"/>
            </a:fld>
            <a:endParaRPr lang="en-US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600200"/>
            <a:ext cx="8940800" cy="502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We are going to create our 1</a:t>
            </a:r>
            <a:r>
              <a:rPr lang="en-US" baseline="30000" dirty="0" smtClean="0"/>
              <a:t>st</a:t>
            </a:r>
            <a:r>
              <a:rPr lang="en-US" dirty="0" smtClean="0"/>
              <a:t> </a:t>
            </a:r>
            <a:r>
              <a:rPr lang="en-US" dirty="0"/>
              <a:t>S</a:t>
            </a:r>
            <a:r>
              <a:rPr lang="en-US" dirty="0" smtClean="0"/>
              <a:t>chematic Symbol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7A716-2297-49D5-94EA-93F48EDF1368}" type="datetime1">
              <a:rPr lang="en-US" smtClean="0"/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6BB96-5652-4C9A-BCBF-69367C23CA7C}" type="slidenum">
              <a:rPr lang="en-US" smtClean="0"/>
            </a:fld>
            <a:endParaRPr lang="en-US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" y="1447800"/>
            <a:ext cx="9048750" cy="50899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47800"/>
            <a:ext cx="5005673" cy="4525963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7A716-2297-49D5-94EA-93F48EDF1368}" type="datetime1">
              <a:rPr lang="en-US" smtClean="0"/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6BB96-5652-4C9A-BCBF-69367C23CA7C}" type="slidenum">
              <a:rPr lang="en-US" smtClean="0"/>
            </a:fld>
            <a:endParaRPr lang="en-US"/>
          </a:p>
        </p:txBody>
      </p:sp>
      <p:pic>
        <p:nvPicPr>
          <p:cNvPr id="6" name="Picture 3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81400" y="685800"/>
            <a:ext cx="5308600" cy="38735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>
            <a:outerShdw dist="76199" dir="2700000" algn="ctr" rotWithShape="0">
              <a:schemeClr val="bg2">
                <a:alpha val="75000"/>
              </a:scheme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/>
          <a:lstStyle/>
          <a:p>
            <a:r>
              <a:rPr lang="en-US" dirty="0"/>
              <a:t>Part Search from the Panel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7A716-2297-49D5-94EA-93F48EDF1368}" type="datetime1">
              <a:rPr lang="en-US" smtClean="0"/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6BB96-5652-4C9A-BCBF-69367C23CA7C}" type="slidenum">
              <a:rPr lang="en-US" smtClean="0"/>
            </a:fld>
            <a:endParaRPr lang="en-US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66800"/>
            <a:ext cx="9076266" cy="510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Supplier Preferences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7A716-2297-49D5-94EA-93F48EDF1368}" type="datetime1">
              <a:rPr lang="en-US" smtClean="0"/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6BB96-5652-4C9A-BCBF-69367C23CA7C}" type="slidenum">
              <a:rPr lang="en-US" smtClean="0"/>
            </a:fld>
            <a:endParaRPr lang="en-US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47800"/>
            <a:ext cx="8940797" cy="50291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Select </a:t>
            </a:r>
            <a:r>
              <a:rPr lang="en-US" dirty="0" err="1" smtClean="0"/>
              <a:t>Digikey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7A716-2297-49D5-94EA-93F48EDF1368}" type="datetime1">
              <a:rPr lang="en-US" smtClean="0"/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6BB96-5652-4C9A-BCBF-69367C23CA7C}" type="slidenum">
              <a:rPr lang="en-US" smtClean="0"/>
            </a:fld>
            <a:endParaRPr lang="en-US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447800"/>
            <a:ext cx="8805334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7A716-2297-49D5-94EA-93F48EDF1368}" type="datetime1">
              <a:rPr lang="en-US" smtClean="0"/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6BB96-5652-4C9A-BCBF-69367C23CA7C}" type="slidenum">
              <a:rPr lang="en-US" smtClean="0"/>
            </a:fld>
            <a:endParaRPr lang="en-US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76400"/>
            <a:ext cx="9211733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7A716-2297-49D5-94EA-93F48EDF1368}" type="datetime1">
              <a:rPr lang="en-US" smtClean="0"/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6BB96-5652-4C9A-BCBF-69367C23CA7C}" type="slidenum">
              <a:rPr lang="en-US" smtClean="0"/>
            </a:fld>
            <a:endParaRPr lang="en-US"/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447800"/>
            <a:ext cx="8805333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7A716-2297-49D5-94EA-93F48EDF1368}" type="datetime1">
              <a:rPr lang="en-US" smtClean="0"/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6BB96-5652-4C9A-BCBF-69367C23CA7C}" type="slidenum">
              <a:rPr lang="en-US" smtClean="0"/>
            </a:fld>
            <a:endParaRPr lang="en-US"/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53" t="12916" r="25625" b="20833"/>
          <a:stretch>
            <a:fillRect/>
          </a:stretch>
        </p:blipFill>
        <p:spPr bwMode="auto">
          <a:xfrm>
            <a:off x="1447800" y="228601"/>
            <a:ext cx="5181600" cy="59557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Header 2.54mm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7A716-2297-49D5-94EA-93F48EDF1368}" type="datetime1">
              <a:rPr lang="en-US" smtClean="0"/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6BB96-5652-4C9A-BCBF-69367C23CA7C}" type="slidenum">
              <a:rPr lang="en-US" smtClean="0"/>
            </a:fld>
            <a:endParaRPr lang="en-US"/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33" y="1371600"/>
            <a:ext cx="9076267" cy="510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7A716-2297-49D5-94EA-93F48EDF1368}" type="datetime1">
              <a:rPr lang="en-US" smtClean="0"/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6BB96-5652-4C9A-BCBF-69367C23CA7C}" type="slidenum">
              <a:rPr lang="en-US" smtClean="0"/>
            </a:fld>
            <a:endParaRPr lang="en-US"/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47800"/>
            <a:ext cx="9076266" cy="510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7A716-2297-49D5-94EA-93F48EDF1368}" type="datetime1">
              <a:rPr lang="en-US" smtClean="0"/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6BB96-5652-4C9A-BCBF-69367C23CA7C}" type="slidenum">
              <a:rPr lang="en-US" smtClean="0"/>
            </a:fld>
            <a:endParaRPr lang="en-US"/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295400"/>
            <a:ext cx="9076265" cy="51053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7A716-2297-49D5-94EA-93F48EDF1368}" type="datetime1">
              <a:rPr lang="en-US" smtClean="0"/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6BB96-5652-4C9A-BCBF-69367C23CA7C}" type="slidenum">
              <a:rPr lang="en-US" smtClean="0"/>
            </a:fld>
            <a:endParaRPr lang="en-US"/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600200"/>
            <a:ext cx="8940800" cy="502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7A716-2297-49D5-94EA-93F48EDF1368}" type="datetime1">
              <a:rPr lang="en-US" smtClean="0"/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6BB96-5652-4C9A-BCBF-69367C23CA7C}" type="slidenum">
              <a:rPr lang="en-US" smtClean="0"/>
            </a:fld>
            <a:endParaRPr lang="en-US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178" y="304800"/>
            <a:ext cx="8984822" cy="5934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7A716-2297-49D5-94EA-93F48EDF1368}" type="datetime1">
              <a:rPr lang="en-US" smtClean="0"/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6BB96-5652-4C9A-BCBF-69367C23CA7C}" type="slidenum">
              <a:rPr lang="en-US" smtClean="0"/>
            </a:fld>
            <a:endParaRPr lang="en-US"/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25" y="1066800"/>
            <a:ext cx="8398933" cy="472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7A716-2297-49D5-94EA-93F48EDF1368}" type="datetime1">
              <a:rPr lang="en-US" smtClean="0"/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6BB96-5652-4C9A-BCBF-69367C23CA7C}" type="slidenum">
              <a:rPr lang="en-US" smtClean="0"/>
            </a:fld>
            <a:endParaRPr lang="en-US"/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295400"/>
            <a:ext cx="8805333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6868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We can purchase it as single component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7A716-2297-49D5-94EA-93F48EDF1368}" type="datetime1">
              <a:rPr lang="en-US" smtClean="0"/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6BB96-5652-4C9A-BCBF-69367C23CA7C}" type="slidenum">
              <a:rPr lang="en-US" smtClean="0"/>
            </a:fld>
            <a:endParaRPr lang="en-US"/>
          </a:p>
        </p:txBody>
      </p:sp>
      <p:pic>
        <p:nvPicPr>
          <p:cNvPr id="39939" name="Picture 3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371600"/>
            <a:ext cx="8534400" cy="480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Import 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7A716-2297-49D5-94EA-93F48EDF1368}" type="datetime1">
              <a:rPr lang="en-US" smtClean="0"/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6BB96-5652-4C9A-BCBF-69367C23CA7C}" type="slidenum">
              <a:rPr lang="en-US" smtClean="0"/>
            </a:fld>
            <a:endParaRPr lang="en-US"/>
          </a:p>
        </p:txBody>
      </p:sp>
      <p:pic>
        <p:nvPicPr>
          <p:cNvPr id="40963" name="Picture 3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47800"/>
            <a:ext cx="8991600" cy="505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7A716-2297-49D5-94EA-93F48EDF1368}" type="datetime1">
              <a:rPr lang="en-US" smtClean="0"/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6BB96-5652-4C9A-BCBF-69367C23CA7C}" type="slidenum">
              <a:rPr lang="en-US" smtClean="0"/>
            </a:fld>
            <a:endParaRPr lang="en-US"/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90600"/>
            <a:ext cx="9076267" cy="510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Hide the text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7A716-2297-49D5-94EA-93F48EDF1368}" type="datetime1">
              <a:rPr lang="en-US" smtClean="0"/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6BB96-5652-4C9A-BCBF-69367C23CA7C}" type="slidenum">
              <a:rPr lang="en-US" smtClean="0"/>
            </a:fld>
            <a:endParaRPr lang="en-US"/>
          </a:p>
        </p:txBody>
      </p:sp>
      <p:pic>
        <p:nvPicPr>
          <p:cNvPr id="43011" name="Picture 3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599" y="1295400"/>
            <a:ext cx="8805333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609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Place PINS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62000"/>
            <a:ext cx="8229600" cy="5364163"/>
          </a:xfrm>
        </p:spPr>
        <p:txBody>
          <a:bodyPr/>
          <a:lstStyle/>
          <a:p>
            <a:r>
              <a:rPr lang="en-US" dirty="0" smtClean="0"/>
              <a:t>Select PIN from Place </a:t>
            </a:r>
            <a:endParaRPr lang="en-US" dirty="0" smtClean="0"/>
          </a:p>
          <a:p>
            <a:r>
              <a:rPr lang="en-US" dirty="0" smtClean="0"/>
              <a:t>Press Tab and change the PIN name and Reference designator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7A716-2297-49D5-94EA-93F48EDF1368}" type="datetime1">
              <a:rPr lang="en-US" smtClean="0"/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6BB96-5652-4C9A-BCBF-69367C23CA7C}" type="slidenum">
              <a:rPr lang="en-US" smtClean="0"/>
            </a:fld>
            <a:endParaRPr lang="en-US"/>
          </a:p>
        </p:txBody>
      </p:sp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" y="2409825"/>
            <a:ext cx="7857067" cy="441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7A716-2297-49D5-94EA-93F48EDF1368}" type="datetime1">
              <a:rPr lang="en-US" smtClean="0"/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6BB96-5652-4C9A-BCBF-69367C23CA7C}" type="slidenum">
              <a:rPr lang="en-US" smtClean="0"/>
            </a:fld>
            <a:endParaRPr lang="en-US"/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219200"/>
            <a:ext cx="8805334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7A716-2297-49D5-94EA-93F48EDF1368}" type="datetime1">
              <a:rPr lang="en-US" smtClean="0"/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6BB96-5652-4C9A-BCBF-69367C23CA7C}" type="slidenum">
              <a:rPr lang="en-US" smtClean="0"/>
            </a:fld>
            <a:endParaRPr lang="en-US"/>
          </a:p>
        </p:txBody>
      </p:sp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" y="1219200"/>
            <a:ext cx="9076267" cy="510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7A716-2297-49D5-94EA-93F48EDF1368}" type="datetime1">
              <a:rPr lang="en-US" smtClean="0"/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6BB96-5652-4C9A-BCBF-69367C23CA7C}" type="slidenum">
              <a:rPr lang="en-US" smtClean="0"/>
            </a:fld>
            <a:endParaRPr lang="en-US"/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219200"/>
            <a:ext cx="8669867" cy="487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7A716-2297-49D5-94EA-93F48EDF1368}" type="datetime1">
              <a:rPr lang="en-US" smtClean="0"/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6BB96-5652-4C9A-BCBF-69367C23CA7C}" type="slidenum">
              <a:rPr lang="en-US" smtClean="0"/>
            </a:fld>
            <a:endParaRPr lang="en-US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85750"/>
            <a:ext cx="8529638" cy="60728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7A716-2297-49D5-94EA-93F48EDF1368}" type="datetime1">
              <a:rPr lang="en-US" smtClean="0"/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6BB96-5652-4C9A-BCBF-69367C23CA7C}" type="slidenum">
              <a:rPr lang="en-US" smtClean="0"/>
            </a:fld>
            <a:endParaRPr lang="en-US"/>
          </a:p>
        </p:txBody>
      </p:sp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371600"/>
            <a:ext cx="8915400" cy="5014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7A716-2297-49D5-94EA-93F48EDF1368}" type="datetime1">
              <a:rPr lang="en-US" smtClean="0"/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6BB96-5652-4C9A-BCBF-69367C23CA7C}" type="slidenum">
              <a:rPr lang="en-US" smtClean="0"/>
            </a:fld>
            <a:endParaRPr lang="en-US"/>
          </a:p>
        </p:txBody>
      </p:sp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447800"/>
            <a:ext cx="8940800" cy="502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7A716-2297-49D5-94EA-93F48EDF1368}" type="datetime1">
              <a:rPr lang="en-US" smtClean="0"/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6BB96-5652-4C9A-BCBF-69367C23CA7C}" type="slidenum">
              <a:rPr lang="en-US" smtClean="0"/>
            </a:fld>
            <a:endParaRPr lang="en-US"/>
          </a:p>
        </p:txBody>
      </p:sp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1" y="1514474"/>
            <a:ext cx="8686800" cy="4886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7A716-2297-49D5-94EA-93F48EDF1368}" type="datetime1">
              <a:rPr lang="en-US" smtClean="0"/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6BB96-5652-4C9A-BCBF-69367C23CA7C}" type="slidenum">
              <a:rPr lang="en-US" smtClean="0"/>
            </a:fld>
            <a:endParaRPr lang="en-US"/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53" t="12916" r="25625" b="20833"/>
          <a:stretch>
            <a:fillRect/>
          </a:stretch>
        </p:blipFill>
        <p:spPr bwMode="auto">
          <a:xfrm>
            <a:off x="1447800" y="228601"/>
            <a:ext cx="5181600" cy="59557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Resistor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7A716-2297-49D5-94EA-93F48EDF1368}" type="datetime1">
              <a:rPr lang="en-US" smtClean="0"/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6BB96-5652-4C9A-BCBF-69367C23CA7C}" type="slidenum">
              <a:rPr lang="en-US" smtClean="0"/>
            </a:fld>
            <a:endParaRPr lang="en-US"/>
          </a:p>
        </p:txBody>
      </p:sp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447800"/>
            <a:ext cx="8763000" cy="4929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7A716-2297-49D5-94EA-93F48EDF1368}" type="datetime1">
              <a:rPr lang="en-US" smtClean="0"/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6BB96-5652-4C9A-BCBF-69367C23CA7C}" type="slidenum">
              <a:rPr lang="en-US" smtClean="0"/>
            </a:fld>
            <a:endParaRPr lang="en-US"/>
          </a:p>
        </p:txBody>
      </p:sp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24000"/>
            <a:ext cx="9144000" cy="514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7A716-2297-49D5-94EA-93F48EDF1368}" type="datetime1">
              <a:rPr lang="en-US" smtClean="0"/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6BB96-5652-4C9A-BCBF-69367C23CA7C}" type="slidenum">
              <a:rPr lang="en-US" smtClean="0"/>
            </a:fld>
            <a:endParaRPr lang="en-US"/>
          </a:p>
        </p:txBody>
      </p:sp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" y="1371600"/>
            <a:ext cx="8686800" cy="4886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7A716-2297-49D5-94EA-93F48EDF1368}" type="datetime1">
              <a:rPr lang="en-US" smtClean="0"/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6BB96-5652-4C9A-BCBF-69367C23CA7C}" type="slidenum">
              <a:rPr lang="en-US" smtClean="0"/>
            </a:fld>
            <a:endParaRPr lang="en-US"/>
          </a:p>
        </p:txBody>
      </p:sp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524000"/>
            <a:ext cx="8669867" cy="487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7A716-2297-49D5-94EA-93F48EDF1368}" type="datetime1">
              <a:rPr lang="en-US" smtClean="0"/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6BB96-5652-4C9A-BCBF-69367C23CA7C}" type="slidenum">
              <a:rPr lang="en-US" smtClean="0"/>
            </a:fld>
            <a:endParaRPr lang="en-US"/>
          </a:p>
        </p:txBody>
      </p:sp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524000"/>
            <a:ext cx="8839200" cy="4972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7A716-2297-49D5-94EA-93F48EDF1368}" type="datetime1">
              <a:rPr lang="en-US" smtClean="0"/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6BB96-5652-4C9A-BCBF-69367C23CA7C}" type="slidenum">
              <a:rPr lang="en-US" smtClean="0"/>
            </a:fld>
            <a:endParaRPr lang="en-US"/>
          </a:p>
        </p:txBody>
      </p:sp>
      <p:pic>
        <p:nvPicPr>
          <p:cNvPr id="56322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00200"/>
            <a:ext cx="8128000" cy="457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7A716-2297-49D5-94EA-93F48EDF1368}" type="datetime1">
              <a:rPr lang="en-US" smtClean="0"/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6BB96-5652-4C9A-BCBF-69367C23CA7C}" type="slidenum">
              <a:rPr lang="en-US" smtClean="0"/>
            </a:fld>
            <a:endParaRPr lang="en-US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52400"/>
            <a:ext cx="8153400" cy="61234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7A716-2297-49D5-94EA-93F48EDF1368}" type="datetime1">
              <a:rPr lang="en-US" smtClean="0"/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6BB96-5652-4C9A-BCBF-69367C23CA7C}" type="slidenum">
              <a:rPr lang="en-US" smtClean="0"/>
            </a:fld>
            <a:endParaRPr lang="en-US"/>
          </a:p>
        </p:txBody>
      </p:sp>
      <p:pic>
        <p:nvPicPr>
          <p:cNvPr id="57346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828800"/>
            <a:ext cx="8940800" cy="502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7A716-2297-49D5-94EA-93F48EDF1368}" type="datetime1">
              <a:rPr lang="en-US" smtClean="0"/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6BB96-5652-4C9A-BCBF-69367C23CA7C}" type="slidenum">
              <a:rPr lang="en-US" smtClean="0"/>
            </a:fld>
            <a:endParaRPr lang="en-US"/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53" t="12916" r="25625" b="20833"/>
          <a:stretch>
            <a:fillRect/>
          </a:stretch>
        </p:blipFill>
        <p:spPr bwMode="auto">
          <a:xfrm>
            <a:off x="1447800" y="228601"/>
            <a:ext cx="5181600" cy="59557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7A716-2297-49D5-94EA-93F48EDF1368}" type="datetime1">
              <a:rPr lang="en-US" smtClean="0"/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6BB96-5652-4C9A-BCBF-69367C23CA7C}" type="slidenum">
              <a:rPr lang="en-US" smtClean="0"/>
            </a:fld>
            <a:endParaRPr lang="en-US"/>
          </a:p>
        </p:txBody>
      </p:sp>
      <p:pic>
        <p:nvPicPr>
          <p:cNvPr id="58370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100" y="1524000"/>
            <a:ext cx="8940800" cy="502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7A716-2297-49D5-94EA-93F48EDF1368}" type="datetime1">
              <a:rPr lang="en-US" smtClean="0"/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6BB96-5652-4C9A-BCBF-69367C23CA7C}" type="slidenum">
              <a:rPr lang="en-US" smtClean="0"/>
            </a:fld>
            <a:endParaRPr lang="en-US"/>
          </a:p>
        </p:txBody>
      </p:sp>
      <p:pic>
        <p:nvPicPr>
          <p:cNvPr id="59394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271586"/>
            <a:ext cx="8712200" cy="4900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1"/>
          <p:cNvSpPr>
            <a:spLocks noGrp="1" noChangeArrowheads="1"/>
          </p:cNvSpPr>
          <p:nvPr>
            <p:ph type="title"/>
          </p:nvPr>
        </p:nvSpPr>
        <p:spPr>
          <a:xfrm>
            <a:off x="375047" y="0"/>
            <a:ext cx="7358063" cy="848320"/>
          </a:xfrm>
        </p:spPr>
        <p:txBody>
          <a:bodyPr/>
          <a:lstStyle/>
          <a:p>
            <a:pPr eaLnBrk="1" hangingPunct="1"/>
            <a:r>
              <a:rPr lang="en-US" smtClean="0"/>
              <a:t>What is a PCB?</a:t>
            </a:r>
            <a:endParaRPr lang="en-US" smtClean="0"/>
          </a:p>
        </p:txBody>
      </p:sp>
      <p:sp>
        <p:nvSpPr>
          <p:cNvPr id="17411" name="Rectangle 2"/>
          <p:cNvSpPr/>
          <p:nvPr/>
        </p:nvSpPr>
        <p:spPr bwMode="auto">
          <a:xfrm>
            <a:off x="339328" y="808137"/>
            <a:ext cx="8465344" cy="4464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l"/>
            <a:r>
              <a:rPr lang="en-US" sz="2500" dirty="0">
                <a:solidFill>
                  <a:srgbClr val="7B8FA5"/>
                </a:solidFill>
                <a:latin typeface="Trebuchet MS" panose="020B0603020202020204" charset="0"/>
                <a:ea typeface="Trebuchet MS" panose="020B0603020202020204" charset="0"/>
                <a:cs typeface="Trebuchet MS" panose="020B0603020202020204" charset="0"/>
                <a:sym typeface="Trebuchet MS" panose="020B0603020202020204" charset="0"/>
              </a:rPr>
              <a:t>Layers, Traces, Planes, and </a:t>
            </a:r>
            <a:r>
              <a:rPr lang="en-US" sz="2500" dirty="0" err="1">
                <a:solidFill>
                  <a:srgbClr val="7B8FA5"/>
                </a:solidFill>
                <a:latin typeface="Trebuchet MS" panose="020B0603020202020204" charset="0"/>
                <a:ea typeface="Trebuchet MS" panose="020B0603020202020204" charset="0"/>
                <a:cs typeface="Trebuchet MS" panose="020B0603020202020204" charset="0"/>
                <a:sym typeface="Trebuchet MS" panose="020B0603020202020204" charset="0"/>
              </a:rPr>
              <a:t>Vias</a:t>
            </a:r>
            <a:r>
              <a:rPr lang="en-US" sz="2500" dirty="0">
                <a:solidFill>
                  <a:srgbClr val="7B8FA5"/>
                </a:solidFill>
                <a:latin typeface="Trebuchet MS" panose="020B0603020202020204" charset="0"/>
                <a:ea typeface="Trebuchet MS" panose="020B0603020202020204" charset="0"/>
                <a:cs typeface="Trebuchet MS" panose="020B0603020202020204" charset="0"/>
                <a:sym typeface="Trebuchet MS" panose="020B0603020202020204" charset="0"/>
              </a:rPr>
              <a:t> </a:t>
            </a:r>
            <a:endParaRPr lang="en-US" sz="2500" dirty="0">
              <a:solidFill>
                <a:srgbClr val="7B8FA5"/>
              </a:solidFill>
              <a:latin typeface="Trebuchet MS" panose="020B0603020202020204" charset="0"/>
              <a:ea typeface="Trebuchet MS" panose="020B0603020202020204" charset="0"/>
              <a:cs typeface="Trebuchet MS" panose="020B0603020202020204" charset="0"/>
              <a:sym typeface="Trebuchet MS" panose="020B0603020202020204" charset="0"/>
            </a:endParaRPr>
          </a:p>
        </p:txBody>
      </p:sp>
      <p:pic>
        <p:nvPicPr>
          <p:cNvPr id="18435" name="Picture 3"/>
          <p:cNvPicPr>
            <a:picLocks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877342" y="2312789"/>
            <a:ext cx="2911078" cy="222349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>
            <a:outerShdw dist="76199" dir="2700000" algn="ctr" rotWithShape="0">
              <a:schemeClr val="bg2">
                <a:alpha val="75000"/>
              </a:schemeClr>
            </a:outerShdw>
          </a:effectLst>
        </p:spPr>
      </p:pic>
      <p:pic>
        <p:nvPicPr>
          <p:cNvPr id="18436" name="Picture 4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741664" y="2248049"/>
            <a:ext cx="3562945" cy="236636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>
            <a:outerShdw dist="76199" dir="2700000" algn="ctr" rotWithShape="0">
              <a:schemeClr val="bg2">
                <a:alpha val="75000"/>
              </a:schemeClr>
            </a:outerShdw>
          </a:effectLst>
        </p:spPr>
      </p:pic>
      <p:sp>
        <p:nvSpPr>
          <p:cNvPr id="17415" name="Text Box 6"/>
          <p:cNvSpPr txBox="1">
            <a:spLocks noChangeArrowheads="1"/>
          </p:cNvSpPr>
          <p:nvPr/>
        </p:nvSpPr>
        <p:spPr bwMode="auto">
          <a:xfrm>
            <a:off x="4446984" y="6509742"/>
            <a:ext cx="241102" cy="2589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4291" tIns="32146" rIns="64291" bIns="32146"/>
          <a:lstStyle>
            <a:lvl1pPr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eaLnBrk="1" hangingPunct="1"/>
            <a:fld id="{9D42D4FC-8641-47A0-BF1F-EFF82C2677B6}" type="slidenum">
              <a:rPr lang="en-US" sz="1300">
                <a:solidFill>
                  <a:schemeClr val="tx1"/>
                </a:solidFill>
                <a:ea typeface="Gill Sans" charset="0"/>
                <a:cs typeface="Gill Sans" charset="0"/>
              </a:rPr>
            </a:fld>
            <a:endParaRPr lang="en-US" sz="1300">
              <a:solidFill>
                <a:schemeClr val="tx1"/>
              </a:solidFill>
              <a:ea typeface="Gill Sans" charset="0"/>
              <a:cs typeface="Gill Sans" charset="0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1"/>
          <p:cNvSpPr>
            <a:spLocks noGrp="1" noChangeArrowheads="1"/>
          </p:cNvSpPr>
          <p:nvPr>
            <p:ph type="title"/>
          </p:nvPr>
        </p:nvSpPr>
        <p:spPr>
          <a:xfrm>
            <a:off x="366117" y="-8930"/>
            <a:ext cx="7358063" cy="848320"/>
          </a:xfrm>
        </p:spPr>
        <p:txBody>
          <a:bodyPr/>
          <a:lstStyle/>
          <a:p>
            <a:pPr eaLnBrk="1" hangingPunct="1"/>
            <a:r>
              <a:rPr lang="en-US" smtClean="0"/>
              <a:t>Component Suppliers</a:t>
            </a:r>
            <a:endParaRPr lang="en-US" smtClean="0"/>
          </a:p>
        </p:txBody>
      </p:sp>
      <p:sp>
        <p:nvSpPr>
          <p:cNvPr id="19459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285750" y="1946672"/>
            <a:ext cx="7358063" cy="4018359"/>
          </a:xfrm>
        </p:spPr>
        <p:txBody>
          <a:bodyPr/>
          <a:lstStyle/>
          <a:p>
            <a:pPr marL="624840"/>
            <a:r>
              <a:rPr lang="en-US" dirty="0" smtClean="0"/>
              <a:t>For the “weird &amp; wonderful” - </a:t>
            </a:r>
            <a:endParaRPr lang="en-US" dirty="0" smtClean="0"/>
          </a:p>
          <a:p>
            <a:pPr marL="624840"/>
            <a:endParaRPr lang="en-US" dirty="0" smtClean="0"/>
          </a:p>
          <a:p>
            <a:pPr marL="624840"/>
            <a:r>
              <a:rPr lang="en-US" dirty="0" smtClean="0"/>
              <a:t>For the “inexpensive everyday” -</a:t>
            </a:r>
            <a:endParaRPr lang="en-US" dirty="0" smtClean="0"/>
          </a:p>
          <a:p>
            <a:pPr marL="624840"/>
            <a:endParaRPr lang="en-US" dirty="0" smtClean="0"/>
          </a:p>
          <a:p>
            <a:pPr marL="624840"/>
            <a:r>
              <a:rPr lang="en-US" dirty="0" smtClean="0"/>
              <a:t>For the board itself - </a:t>
            </a:r>
            <a:endParaRPr lang="en-US" dirty="0" smtClean="0"/>
          </a:p>
        </p:txBody>
      </p:sp>
      <p:sp>
        <p:nvSpPr>
          <p:cNvPr id="19460" name="Rectangle 3"/>
          <p:cNvSpPr/>
          <p:nvPr/>
        </p:nvSpPr>
        <p:spPr bwMode="auto">
          <a:xfrm>
            <a:off x="366117" y="808137"/>
            <a:ext cx="7340203" cy="4464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l"/>
            <a:r>
              <a:rPr lang="en-US" sz="2500">
                <a:solidFill>
                  <a:srgbClr val="7B8FA5"/>
                </a:solidFill>
                <a:latin typeface="Trebuchet MS" panose="020B0603020202020204" charset="0"/>
                <a:ea typeface="Trebuchet MS" panose="020B0603020202020204" charset="0"/>
                <a:cs typeface="Trebuchet MS" panose="020B0603020202020204" charset="0"/>
                <a:sym typeface="Trebuchet MS" panose="020B0603020202020204" charset="0"/>
              </a:rPr>
              <a:t>Where do we get the goods?</a:t>
            </a:r>
            <a:endParaRPr lang="en-US" sz="2500">
              <a:solidFill>
                <a:srgbClr val="7B8FA5"/>
              </a:solidFill>
              <a:latin typeface="Trebuchet MS" panose="020B0603020202020204" charset="0"/>
              <a:ea typeface="Trebuchet MS" panose="020B0603020202020204" charset="0"/>
              <a:cs typeface="Trebuchet MS" panose="020B0603020202020204" charset="0"/>
              <a:sym typeface="Trebuchet MS" panose="020B0603020202020204" charset="0"/>
            </a:endParaRPr>
          </a:p>
        </p:txBody>
      </p:sp>
      <p:pic>
        <p:nvPicPr>
          <p:cNvPr id="19462" name="Picture 5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0875" y="3545086"/>
            <a:ext cx="1777008" cy="8126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65" name="Rectangle 8"/>
          <p:cNvSpPr/>
          <p:nvPr/>
        </p:nvSpPr>
        <p:spPr bwMode="auto">
          <a:xfrm>
            <a:off x="7219652" y="4440719"/>
            <a:ext cx="1303434" cy="200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1300" u="sng" dirty="0">
                <a:latin typeface="Trebuchet MS" panose="020B0603020202020204" charset="0"/>
                <a:ea typeface="Trebuchet MS" panose="020B0603020202020204" charset="0"/>
                <a:cs typeface="Trebuchet MS" panose="020B0603020202020204" charset="0"/>
                <a:sym typeface="Trebuchet MS" panose="020B0603020202020204" charset="0"/>
                <a:hlinkClick r:id="rId2"/>
              </a:rPr>
              <a:t>www.mouser.com</a:t>
            </a:r>
            <a:endParaRPr lang="en-US" sz="1300" u="sng" dirty="0">
              <a:latin typeface="Trebuchet MS" panose="020B0603020202020204" charset="0"/>
              <a:ea typeface="Trebuchet MS" panose="020B0603020202020204" charset="0"/>
              <a:cs typeface="Trebuchet MS" panose="020B0603020202020204" charset="0"/>
              <a:sym typeface="Trebuchet MS" panose="020B060302020202020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9794" y="1061067"/>
            <a:ext cx="2343150" cy="19431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55" b="17669"/>
          <a:stretch>
            <a:fillRect/>
          </a:stretch>
        </p:blipFill>
        <p:spPr>
          <a:xfrm>
            <a:off x="4495800" y="4800600"/>
            <a:ext cx="3505200" cy="1758105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1469</Words>
  <Application>WPS 演示</Application>
  <PresentationFormat>On-screen Show (4:3)</PresentationFormat>
  <Paragraphs>414</Paragraphs>
  <Slides>73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73</vt:i4>
      </vt:variant>
    </vt:vector>
  </HeadingPairs>
  <TitlesOfParts>
    <vt:vector size="85" baseType="lpstr">
      <vt:lpstr>Arial</vt:lpstr>
      <vt:lpstr>宋体</vt:lpstr>
      <vt:lpstr>Wingdings</vt:lpstr>
      <vt:lpstr>Trebuchet MS</vt:lpstr>
      <vt:lpstr>Gill Sans</vt:lpstr>
      <vt:lpstr>Gill Sans MT</vt:lpstr>
      <vt:lpstr>ヒラギノ角ゴ ProN W3</vt:lpstr>
      <vt:lpstr>Segoe Print</vt:lpstr>
      <vt:lpstr>Calibri</vt:lpstr>
      <vt:lpstr>微软雅黑</vt:lpstr>
      <vt:lpstr>Arial Unicode MS</vt:lpstr>
      <vt:lpstr>Office Theme</vt:lpstr>
      <vt:lpstr>Printed Circuit Board (PCB) Designing</vt:lpstr>
      <vt:lpstr>Contents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What is a PCB?</vt:lpstr>
      <vt:lpstr>Component Suppliers</vt:lpstr>
      <vt:lpstr>Altium Designer</vt:lpstr>
      <vt:lpstr>The PCB Design Process</vt:lpstr>
      <vt:lpstr>Eagle PCB</vt:lpstr>
      <vt:lpstr>Place Components</vt:lpstr>
      <vt:lpstr>PowerPoint 演示文稿</vt:lpstr>
      <vt:lpstr>PowerPoint 演示文稿</vt:lpstr>
      <vt:lpstr>PowerPoint 演示文稿</vt:lpstr>
      <vt:lpstr>Altium Designer</vt:lpstr>
      <vt:lpstr>PowerPoint 演示文稿</vt:lpstr>
      <vt:lpstr>To start a new Project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To see all possible panels</vt:lpstr>
      <vt:lpstr>Also open the properties panel</vt:lpstr>
      <vt:lpstr>Add PCB to the Project</vt:lpstr>
      <vt:lpstr>Setup Preferences</vt:lpstr>
      <vt:lpstr>Setup Preferences</vt:lpstr>
      <vt:lpstr>Libraries</vt:lpstr>
      <vt:lpstr>Libraries</vt:lpstr>
      <vt:lpstr>Altium Designer</vt:lpstr>
      <vt:lpstr>Sheet Size-Properties</vt:lpstr>
      <vt:lpstr>Sheet Size-A</vt:lpstr>
      <vt:lpstr>Assign Sheet Number</vt:lpstr>
      <vt:lpstr>Click OK</vt:lpstr>
      <vt:lpstr>Add Schematic and PCB Libraries</vt:lpstr>
      <vt:lpstr>We are going to create our 1st Schematic Symbol</vt:lpstr>
      <vt:lpstr>Part Search from the Panel</vt:lpstr>
      <vt:lpstr>Supplier Preferences</vt:lpstr>
      <vt:lpstr>Select Digikey</vt:lpstr>
      <vt:lpstr>PowerPoint 演示文稿</vt:lpstr>
      <vt:lpstr>PowerPoint 演示文稿</vt:lpstr>
      <vt:lpstr>PowerPoint 演示文稿</vt:lpstr>
      <vt:lpstr>Header 2.54mm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We can purchase it as single component</vt:lpstr>
      <vt:lpstr>Import it</vt:lpstr>
      <vt:lpstr>PowerPoint 演示文稿</vt:lpstr>
      <vt:lpstr>Hide the text</vt:lpstr>
      <vt:lpstr>Place PINS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Resistor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Deftones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MOSFET</dc:title>
  <dc:creator>safi</dc:creator>
  <cp:lastModifiedBy>逐梦</cp:lastModifiedBy>
  <cp:revision>360</cp:revision>
  <dcterms:created xsi:type="dcterms:W3CDTF">2014-04-09T05:36:00Z</dcterms:created>
  <dcterms:modified xsi:type="dcterms:W3CDTF">2021-11-16T00:43:23Z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C427F272319442F3B70882F555EBAE56</vt:lpwstr>
  </property>
  <property fmtid="{D5CDD505-2E9C-101B-9397-08002B2CF9AE}" pid="3" name="KSOProductBuildVer">
    <vt:lpwstr>2052-11.1.0.11045</vt:lpwstr>
  </property>
</Properties>
</file>